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91" r:id="rId1"/>
  </p:sldMasterIdLst>
  <p:sldIdLst>
    <p:sldId id="256" r:id="rId2"/>
    <p:sldId id="257" r:id="rId3"/>
    <p:sldId id="258" r:id="rId4"/>
    <p:sldId id="261" r:id="rId5"/>
    <p:sldId id="263" r:id="rId6"/>
    <p:sldId id="268" r:id="rId7"/>
    <p:sldId id="265" r:id="rId8"/>
    <p:sldId id="260" r:id="rId9"/>
    <p:sldId id="266" r:id="rId10"/>
    <p:sldId id="267" r:id="rId11"/>
    <p:sldId id="270" r:id="rId12"/>
    <p:sldId id="269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A393F2-BB7F-424D-8E5F-FFD0ACE21207}" v="206" dt="2022-02-22T20:11:43.3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4" autoAdjust="0"/>
    <p:restoredTop sz="94660"/>
  </p:normalViewPr>
  <p:slideViewPr>
    <p:cSldViewPr snapToGrid="0">
      <p:cViewPr varScale="1">
        <p:scale>
          <a:sx n="125" d="100"/>
          <a:sy n="125" d="100"/>
        </p:scale>
        <p:origin x="298" y="7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Colin Brown" userId="920a6297-079e-4a04-af2b-4f44d3778c8f" providerId="ADAL" clId="{A6A393F2-BB7F-424D-8E5F-FFD0ACE21207}"/>
    <pc:docChg chg="undo redo custSel addSld delSld modSld sldOrd">
      <pc:chgData name="Colin Brown" userId="920a6297-079e-4a04-af2b-4f44d3778c8f" providerId="ADAL" clId="{A6A393F2-BB7F-424D-8E5F-FFD0ACE21207}" dt="2022-02-22T20:11:48.048" v="8044" actId="478"/>
      <pc:docMkLst>
        <pc:docMk/>
      </pc:docMkLst>
      <pc:sldChg chg="addSp delSp modSp mod setBg addAnim delDesignElem">
        <pc:chgData name="Colin Brown" userId="920a6297-079e-4a04-af2b-4f44d3778c8f" providerId="ADAL" clId="{A6A393F2-BB7F-424D-8E5F-FFD0ACE21207}" dt="2022-02-21T03:57:48.803" v="104"/>
        <pc:sldMkLst>
          <pc:docMk/>
          <pc:sldMk cId="3177953829" sldId="256"/>
        </pc:sldMkLst>
        <pc:spChg chg="mod">
          <ac:chgData name="Colin Brown" userId="920a6297-079e-4a04-af2b-4f44d3778c8f" providerId="ADAL" clId="{A6A393F2-BB7F-424D-8E5F-FFD0ACE21207}" dt="2022-02-21T03:57:48.802" v="103" actId="26606"/>
          <ac:spMkLst>
            <pc:docMk/>
            <pc:sldMk cId="3177953829" sldId="256"/>
            <ac:spMk id="2" creationId="{1171E43B-AD14-48B9-850E-6D967475363B}"/>
          </ac:spMkLst>
        </pc:spChg>
        <pc:spChg chg="mod">
          <ac:chgData name="Colin Brown" userId="920a6297-079e-4a04-af2b-4f44d3778c8f" providerId="ADAL" clId="{A6A393F2-BB7F-424D-8E5F-FFD0ACE21207}" dt="2022-02-21T03:57:48.802" v="103" actId="26606"/>
          <ac:spMkLst>
            <pc:docMk/>
            <pc:sldMk cId="3177953829" sldId="256"/>
            <ac:spMk id="3" creationId="{9DFC43C9-6E7C-4B3F-97EF-FB85B4E8FE8E}"/>
          </ac:spMkLst>
        </pc:spChg>
        <pc:spChg chg="add">
          <ac:chgData name="Colin Brown" userId="920a6297-079e-4a04-af2b-4f44d3778c8f" providerId="ADAL" clId="{A6A393F2-BB7F-424D-8E5F-FFD0ACE21207}" dt="2022-02-21T03:57:48.802" v="103" actId="26606"/>
          <ac:spMkLst>
            <pc:docMk/>
            <pc:sldMk cId="3177953829" sldId="256"/>
            <ac:spMk id="6" creationId="{56981798-4550-46DA-9172-4846E2FB66EC}"/>
          </ac:spMkLst>
        </pc:spChg>
        <pc:spChg chg="add">
          <ac:chgData name="Colin Brown" userId="920a6297-079e-4a04-af2b-4f44d3778c8f" providerId="ADAL" clId="{A6A393F2-BB7F-424D-8E5F-FFD0ACE21207}" dt="2022-02-21T03:57:48.802" v="103" actId="26606"/>
          <ac:spMkLst>
            <pc:docMk/>
            <pc:sldMk cId="3177953829" sldId="256"/>
            <ac:spMk id="7" creationId="{D82EB7D3-3AD8-4ED1-9E1A-2906E14635E3}"/>
          </ac:spMkLst>
        </pc:spChg>
        <pc:spChg chg="add">
          <ac:chgData name="Colin Brown" userId="920a6297-079e-4a04-af2b-4f44d3778c8f" providerId="ADAL" clId="{A6A393F2-BB7F-424D-8E5F-FFD0ACE21207}" dt="2022-02-21T03:57:48.802" v="103" actId="26606"/>
          <ac:spMkLst>
            <pc:docMk/>
            <pc:sldMk cId="3177953829" sldId="256"/>
            <ac:spMk id="8" creationId="{2D529E20-662F-4915-ACD7-970C026FDB7F}"/>
          </ac:spMkLst>
        </pc:spChg>
        <pc:spChg chg="add del">
          <ac:chgData name="Colin Brown" userId="920a6297-079e-4a04-af2b-4f44d3778c8f" providerId="ADAL" clId="{A6A393F2-BB7F-424D-8E5F-FFD0ACE21207}" dt="2022-02-21T03:57:35.287" v="100"/>
          <ac:spMkLst>
            <pc:docMk/>
            <pc:sldMk cId="3177953829" sldId="256"/>
            <ac:spMk id="9" creationId="{0864E5C9-52C9-4572-AC75-548B9B9C2648}"/>
          </ac:spMkLst>
        </pc:spChg>
        <pc:spChg chg="add del">
          <ac:chgData name="Colin Brown" userId="920a6297-079e-4a04-af2b-4f44d3778c8f" providerId="ADAL" clId="{A6A393F2-BB7F-424D-8E5F-FFD0ACE21207}" dt="2022-02-21T03:57:35.287" v="100"/>
          <ac:spMkLst>
            <pc:docMk/>
            <pc:sldMk cId="3177953829" sldId="256"/>
            <ac:spMk id="11" creationId="{45CC6500-4DBD-4C34-BC14-2387FB483BEB}"/>
          </ac:spMkLst>
        </pc:spChg>
        <pc:spChg chg="add del">
          <ac:chgData name="Colin Brown" userId="920a6297-079e-4a04-af2b-4f44d3778c8f" providerId="ADAL" clId="{A6A393F2-BB7F-424D-8E5F-FFD0ACE21207}" dt="2022-02-21T03:57:35.287" v="100"/>
          <ac:spMkLst>
            <pc:docMk/>
            <pc:sldMk cId="3177953829" sldId="256"/>
            <ac:spMk id="13" creationId="{4E34A3B6-BAD2-4156-BDC6-4736248BFDE0}"/>
          </ac:spMkLst>
        </pc:spChg>
        <pc:picChg chg="add mod">
          <ac:chgData name="Colin Brown" userId="920a6297-079e-4a04-af2b-4f44d3778c8f" providerId="ADAL" clId="{A6A393F2-BB7F-424D-8E5F-FFD0ACE21207}" dt="2022-02-21T03:57:48.802" v="103" actId="26606"/>
          <ac:picMkLst>
            <pc:docMk/>
            <pc:sldMk cId="3177953829" sldId="256"/>
            <ac:picMk id="4" creationId="{058D690D-4482-4956-993B-B76277761782}"/>
          </ac:picMkLst>
        </pc:picChg>
      </pc:sldChg>
      <pc:sldChg chg="addSp delSp modSp new mod setBg setClrOvrMap">
        <pc:chgData name="Colin Brown" userId="920a6297-079e-4a04-af2b-4f44d3778c8f" providerId="ADAL" clId="{A6A393F2-BB7F-424D-8E5F-FFD0ACE21207}" dt="2022-02-22T09:43:28.701" v="7285" actId="478"/>
        <pc:sldMkLst>
          <pc:docMk/>
          <pc:sldMk cId="2635285042" sldId="257"/>
        </pc:sldMkLst>
        <pc:spChg chg="mod">
          <ac:chgData name="Colin Brown" userId="920a6297-079e-4a04-af2b-4f44d3778c8f" providerId="ADAL" clId="{A6A393F2-BB7F-424D-8E5F-FFD0ACE21207}" dt="2022-02-22T08:45:56.804" v="6099" actId="20577"/>
          <ac:spMkLst>
            <pc:docMk/>
            <pc:sldMk cId="2635285042" sldId="257"/>
            <ac:spMk id="2" creationId="{27B6D049-EC9C-4456-8BF8-F8E041E70444}"/>
          </ac:spMkLst>
        </pc:spChg>
        <pc:spChg chg="add del mod ord">
          <ac:chgData name="Colin Brown" userId="920a6297-079e-4a04-af2b-4f44d3778c8f" providerId="ADAL" clId="{A6A393F2-BB7F-424D-8E5F-FFD0ACE21207}" dt="2022-02-22T08:46:44.639" v="6104" actId="478"/>
          <ac:spMkLst>
            <pc:docMk/>
            <pc:sldMk cId="2635285042" sldId="257"/>
            <ac:spMk id="3" creationId="{26A49CD9-B4A5-4433-AE82-CCAC2FAF36E5}"/>
          </ac:spMkLst>
        </pc:spChg>
        <pc:spChg chg="add del mod">
          <ac:chgData name="Colin Brown" userId="920a6297-079e-4a04-af2b-4f44d3778c8f" providerId="ADAL" clId="{A6A393F2-BB7F-424D-8E5F-FFD0ACE21207}" dt="2022-02-22T08:46:46.530" v="6105" actId="478"/>
          <ac:spMkLst>
            <pc:docMk/>
            <pc:sldMk cId="2635285042" sldId="257"/>
            <ac:spMk id="5" creationId="{720E9DF6-5156-4B77-9A73-89402FD01C5D}"/>
          </ac:spMkLst>
        </pc:spChg>
        <pc:spChg chg="add del mod">
          <ac:chgData name="Colin Brown" userId="920a6297-079e-4a04-af2b-4f44d3778c8f" providerId="ADAL" clId="{A6A393F2-BB7F-424D-8E5F-FFD0ACE21207}" dt="2022-02-22T08:53:22.595" v="6159" actId="478"/>
          <ac:spMkLst>
            <pc:docMk/>
            <pc:sldMk cId="2635285042" sldId="257"/>
            <ac:spMk id="7" creationId="{627222C4-DFB4-4D5A-BBB2-786896DDC70B}"/>
          </ac:spMkLst>
        </pc:spChg>
        <pc:spChg chg="add del mod">
          <ac:chgData name="Colin Brown" userId="920a6297-079e-4a04-af2b-4f44d3778c8f" providerId="ADAL" clId="{A6A393F2-BB7F-424D-8E5F-FFD0ACE21207}" dt="2022-02-22T08:53:20.246" v="6155" actId="767"/>
          <ac:spMkLst>
            <pc:docMk/>
            <pc:sldMk cId="2635285042" sldId="257"/>
            <ac:spMk id="8" creationId="{631B4128-B7AF-479F-9020-1F14EAD28C1F}"/>
          </ac:spMkLst>
        </pc:spChg>
        <pc:spChg chg="add del mod">
          <ac:chgData name="Colin Brown" userId="920a6297-079e-4a04-af2b-4f44d3778c8f" providerId="ADAL" clId="{A6A393F2-BB7F-424D-8E5F-FFD0ACE21207}" dt="2022-02-22T09:43:28.701" v="7285" actId="478"/>
          <ac:spMkLst>
            <pc:docMk/>
            <pc:sldMk cId="2635285042" sldId="257"/>
            <ac:spMk id="9" creationId="{23A7655A-7086-46A9-9261-5FC83C0158A6}"/>
          </ac:spMkLst>
        </pc:spChg>
        <pc:spChg chg="add del mod">
          <ac:chgData name="Colin Brown" userId="920a6297-079e-4a04-af2b-4f44d3778c8f" providerId="ADAL" clId="{A6A393F2-BB7F-424D-8E5F-FFD0ACE21207}" dt="2022-02-22T09:05:13.903" v="6712" actId="20577"/>
          <ac:spMkLst>
            <pc:docMk/>
            <pc:sldMk cId="2635285042" sldId="257"/>
            <ac:spMk id="17" creationId="{9292E8C3-1688-484D-B0E2-BDE1B4B42A75}"/>
          </ac:spMkLst>
        </pc:spChg>
        <pc:spChg chg="add del">
          <ac:chgData name="Colin Brown" userId="920a6297-079e-4a04-af2b-4f44d3778c8f" providerId="ADAL" clId="{A6A393F2-BB7F-424D-8E5F-FFD0ACE21207}" dt="2022-02-22T07:58:19" v="5411" actId="26606"/>
          <ac:spMkLst>
            <pc:docMk/>
            <pc:sldMk cId="2635285042" sldId="257"/>
            <ac:spMk id="73" creationId="{89EA2611-DCBA-4E97-A2B2-9A466E76BDA4}"/>
          </ac:spMkLst>
        </pc:spChg>
        <pc:spChg chg="add del">
          <ac:chgData name="Colin Brown" userId="920a6297-079e-4a04-af2b-4f44d3778c8f" providerId="ADAL" clId="{A6A393F2-BB7F-424D-8E5F-FFD0ACE21207}" dt="2022-02-22T07:58:19" v="5411" actId="26606"/>
          <ac:spMkLst>
            <pc:docMk/>
            <pc:sldMk cId="2635285042" sldId="257"/>
            <ac:spMk id="75" creationId="{FD2669AB-35DB-41EC-BE9C-DA80B60A3280}"/>
          </ac:spMkLst>
        </pc:spChg>
        <pc:spChg chg="add del">
          <ac:chgData name="Colin Brown" userId="920a6297-079e-4a04-af2b-4f44d3778c8f" providerId="ADAL" clId="{A6A393F2-BB7F-424D-8E5F-FFD0ACE21207}" dt="2022-02-22T07:58:19" v="5411" actId="26606"/>
          <ac:spMkLst>
            <pc:docMk/>
            <pc:sldMk cId="2635285042" sldId="257"/>
            <ac:spMk id="77" creationId="{BBC615D1-6E12-40EF-915B-316CFDB550D5}"/>
          </ac:spMkLst>
        </pc:spChg>
        <pc:spChg chg="add del">
          <ac:chgData name="Colin Brown" userId="920a6297-079e-4a04-af2b-4f44d3778c8f" providerId="ADAL" clId="{A6A393F2-BB7F-424D-8E5F-FFD0ACE21207}" dt="2022-02-22T07:58:19" v="5411" actId="26606"/>
          <ac:spMkLst>
            <pc:docMk/>
            <pc:sldMk cId="2635285042" sldId="257"/>
            <ac:spMk id="79" creationId="{B9797D36-DE1E-47CD-881A-6C1F5828261B}"/>
          </ac:spMkLst>
        </pc:spChg>
        <pc:spChg chg="add del">
          <ac:chgData name="Colin Brown" userId="920a6297-079e-4a04-af2b-4f44d3778c8f" providerId="ADAL" clId="{A6A393F2-BB7F-424D-8E5F-FFD0ACE21207}" dt="2022-02-22T07:58:19" v="5411" actId="26606"/>
          <ac:spMkLst>
            <pc:docMk/>
            <pc:sldMk cId="2635285042" sldId="257"/>
            <ac:spMk id="81" creationId="{4A2FAF1F-F462-46AF-A9E6-CC93C4E2C359}"/>
          </ac:spMkLst>
        </pc:spChg>
        <pc:spChg chg="add del">
          <ac:chgData name="Colin Brown" userId="920a6297-079e-4a04-af2b-4f44d3778c8f" providerId="ADAL" clId="{A6A393F2-BB7F-424D-8E5F-FFD0ACE21207}" dt="2022-02-22T07:58:19" v="5411" actId="26606"/>
          <ac:spMkLst>
            <pc:docMk/>
            <pc:sldMk cId="2635285042" sldId="257"/>
            <ac:spMk id="83" creationId="{7146BED8-BAE9-42C5-A3DD-7B946445DB8C}"/>
          </ac:spMkLst>
        </pc:spChg>
        <pc:spChg chg="add del">
          <ac:chgData name="Colin Brown" userId="920a6297-079e-4a04-af2b-4f44d3778c8f" providerId="ADAL" clId="{A6A393F2-BB7F-424D-8E5F-FFD0ACE21207}" dt="2022-02-22T07:58:19" v="5411" actId="26606"/>
          <ac:spMkLst>
            <pc:docMk/>
            <pc:sldMk cId="2635285042" sldId="257"/>
            <ac:spMk id="85" creationId="{15765FE8-B62F-41E4-A73C-74C91A8FD945}"/>
          </ac:spMkLst>
        </pc:spChg>
        <pc:picChg chg="add del mod">
          <ac:chgData name="Colin Brown" userId="920a6297-079e-4a04-af2b-4f44d3778c8f" providerId="ADAL" clId="{A6A393F2-BB7F-424D-8E5F-FFD0ACE21207}" dt="2022-02-22T07:57:36.029" v="5391"/>
          <ac:picMkLst>
            <pc:docMk/>
            <pc:sldMk cId="2635285042" sldId="257"/>
            <ac:picMk id="2050" creationId="{F0D44C52-2B52-425A-AD1D-4DDA6347ECF0}"/>
          </ac:picMkLst>
        </pc:picChg>
        <pc:picChg chg="add del mod ord">
          <ac:chgData name="Colin Brown" userId="920a6297-079e-4a04-af2b-4f44d3778c8f" providerId="ADAL" clId="{A6A393F2-BB7F-424D-8E5F-FFD0ACE21207}" dt="2022-02-22T08:45:42.880" v="6084" actId="478"/>
          <ac:picMkLst>
            <pc:docMk/>
            <pc:sldMk cId="2635285042" sldId="257"/>
            <ac:picMk id="2052" creationId="{58687BCA-6717-49D0-A0CF-2F13E313B61A}"/>
          </ac:picMkLst>
        </pc:picChg>
        <pc:picChg chg="add del mod">
          <ac:chgData name="Colin Brown" userId="920a6297-079e-4a04-af2b-4f44d3778c8f" providerId="ADAL" clId="{A6A393F2-BB7F-424D-8E5F-FFD0ACE21207}" dt="2022-02-22T08:48:33.515" v="6112" actId="478"/>
          <ac:picMkLst>
            <pc:docMk/>
            <pc:sldMk cId="2635285042" sldId="257"/>
            <ac:picMk id="2054" creationId="{2D1D9005-663E-44CB-95AE-526193A86117}"/>
          </ac:picMkLst>
        </pc:picChg>
        <pc:picChg chg="add mod">
          <ac:chgData name="Colin Brown" userId="920a6297-079e-4a04-af2b-4f44d3778c8f" providerId="ADAL" clId="{A6A393F2-BB7F-424D-8E5F-FFD0ACE21207}" dt="2022-02-22T09:43:09.042" v="7265" actId="1076"/>
          <ac:picMkLst>
            <pc:docMk/>
            <pc:sldMk cId="2635285042" sldId="257"/>
            <ac:picMk id="2056" creationId="{61498108-0A99-4C7A-ADCF-76D9121EEB7F}"/>
          </ac:picMkLst>
        </pc:picChg>
      </pc:sldChg>
      <pc:sldChg chg="addSp delSp modSp new mod">
        <pc:chgData name="Colin Brown" userId="920a6297-079e-4a04-af2b-4f44d3778c8f" providerId="ADAL" clId="{A6A393F2-BB7F-424D-8E5F-FFD0ACE21207}" dt="2022-02-22T20:08:04.761" v="8028" actId="20577"/>
        <pc:sldMkLst>
          <pc:docMk/>
          <pc:sldMk cId="1606429829" sldId="258"/>
        </pc:sldMkLst>
        <pc:spChg chg="mod">
          <ac:chgData name="Colin Brown" userId="920a6297-079e-4a04-af2b-4f44d3778c8f" providerId="ADAL" clId="{A6A393F2-BB7F-424D-8E5F-FFD0ACE21207}" dt="2022-02-22T04:43:24.262" v="3972" actId="20577"/>
          <ac:spMkLst>
            <pc:docMk/>
            <pc:sldMk cId="1606429829" sldId="258"/>
            <ac:spMk id="2" creationId="{1F1A535B-F3A5-4763-9E13-CEB01E38334F}"/>
          </ac:spMkLst>
        </pc:spChg>
        <pc:spChg chg="mod">
          <ac:chgData name="Colin Brown" userId="920a6297-079e-4a04-af2b-4f44d3778c8f" providerId="ADAL" clId="{A6A393F2-BB7F-424D-8E5F-FFD0ACE21207}" dt="2022-02-22T20:08:04.761" v="8028" actId="20577"/>
          <ac:spMkLst>
            <pc:docMk/>
            <pc:sldMk cId="1606429829" sldId="258"/>
            <ac:spMk id="3" creationId="{324C2921-D691-4C86-8D6B-83674466E870}"/>
          </ac:spMkLst>
        </pc:spChg>
        <pc:spChg chg="add del">
          <ac:chgData name="Colin Brown" userId="920a6297-079e-4a04-af2b-4f44d3778c8f" providerId="ADAL" clId="{A6A393F2-BB7F-424D-8E5F-FFD0ACE21207}" dt="2022-02-22T05:42:20.085" v="4339" actId="478"/>
          <ac:spMkLst>
            <pc:docMk/>
            <pc:sldMk cId="1606429829" sldId="258"/>
            <ac:spMk id="6" creationId="{9CB4ED3F-16B0-4CB5-9F4B-5051E2631FD8}"/>
          </ac:spMkLst>
        </pc:spChg>
        <pc:spChg chg="add del mod">
          <ac:chgData name="Colin Brown" userId="920a6297-079e-4a04-af2b-4f44d3778c8f" providerId="ADAL" clId="{A6A393F2-BB7F-424D-8E5F-FFD0ACE21207}" dt="2022-02-22T05:41:12.856" v="4309"/>
          <ac:spMkLst>
            <pc:docMk/>
            <pc:sldMk cId="1606429829" sldId="258"/>
            <ac:spMk id="7" creationId="{6B89CAF6-0769-432F-925F-50F400129B8B}"/>
          </ac:spMkLst>
        </pc:spChg>
        <pc:spChg chg="add mod">
          <ac:chgData name="Colin Brown" userId="920a6297-079e-4a04-af2b-4f44d3778c8f" providerId="ADAL" clId="{A6A393F2-BB7F-424D-8E5F-FFD0ACE21207}" dt="2022-02-22T09:49:02.471" v="7540" actId="1076"/>
          <ac:spMkLst>
            <pc:docMk/>
            <pc:sldMk cId="1606429829" sldId="258"/>
            <ac:spMk id="13" creationId="{3C306511-1576-4119-8652-C9D998962B04}"/>
          </ac:spMkLst>
        </pc:spChg>
        <pc:grpChg chg="add mod">
          <ac:chgData name="Colin Brown" userId="920a6297-079e-4a04-af2b-4f44d3778c8f" providerId="ADAL" clId="{A6A393F2-BB7F-424D-8E5F-FFD0ACE21207}" dt="2022-02-22T09:49:02.471" v="7540" actId="1076"/>
          <ac:grpSpMkLst>
            <pc:docMk/>
            <pc:sldMk cId="1606429829" sldId="258"/>
            <ac:grpSpMk id="12" creationId="{4D0E4340-CBD1-49BD-BEE7-D4FC67A4FCF4}"/>
          </ac:grpSpMkLst>
        </pc:grpChg>
        <pc:grpChg chg="add mod">
          <ac:chgData name="Colin Brown" userId="920a6297-079e-4a04-af2b-4f44d3778c8f" providerId="ADAL" clId="{A6A393F2-BB7F-424D-8E5F-FFD0ACE21207}" dt="2022-02-22T09:49:02.471" v="7540" actId="1076"/>
          <ac:grpSpMkLst>
            <pc:docMk/>
            <pc:sldMk cId="1606429829" sldId="258"/>
            <ac:grpSpMk id="14" creationId="{77EBF838-E845-4B80-9226-8FF842786DF1}"/>
          </ac:grpSpMkLst>
        </pc:grpChg>
        <pc:grpChg chg="add mod">
          <ac:chgData name="Colin Brown" userId="920a6297-079e-4a04-af2b-4f44d3778c8f" providerId="ADAL" clId="{A6A393F2-BB7F-424D-8E5F-FFD0ACE21207}" dt="2022-02-22T09:43:49.376" v="7290" actId="1076"/>
          <ac:grpSpMkLst>
            <pc:docMk/>
            <pc:sldMk cId="1606429829" sldId="258"/>
            <ac:grpSpMk id="15" creationId="{3574BC33-39BF-46B7-864A-E6E22B31E5A9}"/>
          </ac:grpSpMkLst>
        </pc:grpChg>
        <pc:picChg chg="add mod">
          <ac:chgData name="Colin Brown" userId="920a6297-079e-4a04-af2b-4f44d3778c8f" providerId="ADAL" clId="{A6A393F2-BB7F-424D-8E5F-FFD0ACE21207}" dt="2022-02-22T09:43:45.626" v="7289" actId="164"/>
          <ac:picMkLst>
            <pc:docMk/>
            <pc:sldMk cId="1606429829" sldId="258"/>
            <ac:picMk id="5" creationId="{3B9895B2-3BD7-49E2-BE92-FDECE9ECDE35}"/>
          </ac:picMkLst>
        </pc:picChg>
        <pc:picChg chg="add mod modCrop">
          <ac:chgData name="Colin Brown" userId="920a6297-079e-4a04-af2b-4f44d3778c8f" providerId="ADAL" clId="{A6A393F2-BB7F-424D-8E5F-FFD0ACE21207}" dt="2022-02-22T09:43:45.626" v="7289" actId="164"/>
          <ac:picMkLst>
            <pc:docMk/>
            <pc:sldMk cId="1606429829" sldId="258"/>
            <ac:picMk id="9" creationId="{58AE18E4-766D-41F7-B98B-1B15A3753BB9}"/>
          </ac:picMkLst>
        </pc:picChg>
        <pc:picChg chg="add mod">
          <ac:chgData name="Colin Brown" userId="920a6297-079e-4a04-af2b-4f44d3778c8f" providerId="ADAL" clId="{A6A393F2-BB7F-424D-8E5F-FFD0ACE21207}" dt="2022-02-22T09:49:02.471" v="7540" actId="1076"/>
          <ac:picMkLst>
            <pc:docMk/>
            <pc:sldMk cId="1606429829" sldId="258"/>
            <ac:picMk id="11" creationId="{9356C9CB-C8B3-40B7-BE3A-36E679B43C99}"/>
          </ac:picMkLst>
        </pc:picChg>
        <pc:picChg chg="add del mod">
          <ac:chgData name="Colin Brown" userId="920a6297-079e-4a04-af2b-4f44d3778c8f" providerId="ADAL" clId="{A6A393F2-BB7F-424D-8E5F-FFD0ACE21207}" dt="2022-02-22T09:09:33.841" v="6748" actId="478"/>
          <ac:picMkLst>
            <pc:docMk/>
            <pc:sldMk cId="1606429829" sldId="258"/>
            <ac:picMk id="1030" creationId="{3B4B66CD-352B-49D7-8B5B-B72450FDE302}"/>
          </ac:picMkLst>
        </pc:picChg>
        <pc:picChg chg="add del mod">
          <ac:chgData name="Colin Brown" userId="920a6297-079e-4a04-af2b-4f44d3778c8f" providerId="ADAL" clId="{A6A393F2-BB7F-424D-8E5F-FFD0ACE21207}" dt="2022-02-22T09:43:38.211" v="7286" actId="478"/>
          <ac:picMkLst>
            <pc:docMk/>
            <pc:sldMk cId="1606429829" sldId="258"/>
            <ac:picMk id="1032" creationId="{7EFF7B7F-594C-42E2-88E3-A70764BD50DA}"/>
          </ac:picMkLst>
        </pc:picChg>
        <pc:picChg chg="add mod">
          <ac:chgData name="Colin Brown" userId="920a6297-079e-4a04-af2b-4f44d3778c8f" providerId="ADAL" clId="{A6A393F2-BB7F-424D-8E5F-FFD0ACE21207}" dt="2022-02-22T09:49:02.471" v="7540" actId="1076"/>
          <ac:picMkLst>
            <pc:docMk/>
            <pc:sldMk cId="1606429829" sldId="258"/>
            <ac:picMk id="1034" creationId="{3B20EF17-A1BF-4151-BAE2-593A82EDA72B}"/>
          </ac:picMkLst>
        </pc:picChg>
        <pc:picChg chg="add del mod">
          <ac:chgData name="Colin Brown" userId="920a6297-079e-4a04-af2b-4f44d3778c8f" providerId="ADAL" clId="{A6A393F2-BB7F-424D-8E5F-FFD0ACE21207}" dt="2022-02-22T09:19:42.026" v="6817" actId="478"/>
          <ac:picMkLst>
            <pc:docMk/>
            <pc:sldMk cId="1606429829" sldId="258"/>
            <ac:picMk id="1036" creationId="{9C74DAC3-DDEB-4DE6-95FE-75842E655020}"/>
          </ac:picMkLst>
        </pc:picChg>
        <pc:picChg chg="add mod">
          <ac:chgData name="Colin Brown" userId="920a6297-079e-4a04-af2b-4f44d3778c8f" providerId="ADAL" clId="{A6A393F2-BB7F-424D-8E5F-FFD0ACE21207}" dt="2022-02-22T09:49:02.471" v="7540" actId="1076"/>
          <ac:picMkLst>
            <pc:docMk/>
            <pc:sldMk cId="1606429829" sldId="258"/>
            <ac:picMk id="1038" creationId="{9AFD9E0E-6E27-4AEA-BBB0-52FD6C6912B4}"/>
          </ac:picMkLst>
        </pc:picChg>
        <pc:picChg chg="add mod">
          <ac:chgData name="Colin Brown" userId="920a6297-079e-4a04-af2b-4f44d3778c8f" providerId="ADAL" clId="{A6A393F2-BB7F-424D-8E5F-FFD0ACE21207}" dt="2022-02-22T09:49:02.471" v="7540" actId="1076"/>
          <ac:picMkLst>
            <pc:docMk/>
            <pc:sldMk cId="1606429829" sldId="258"/>
            <ac:picMk id="1040" creationId="{D0E79235-9FA4-4EE0-A5C4-14E498E3FB93}"/>
          </ac:picMkLst>
        </pc:picChg>
      </pc:sldChg>
      <pc:sldChg chg="modSp new del mod">
        <pc:chgData name="Colin Brown" userId="920a6297-079e-4a04-af2b-4f44d3778c8f" providerId="ADAL" clId="{A6A393F2-BB7F-424D-8E5F-FFD0ACE21207}" dt="2022-02-21T04:01:29.525" v="270" actId="2696"/>
        <pc:sldMkLst>
          <pc:docMk/>
          <pc:sldMk cId="220213063" sldId="259"/>
        </pc:sldMkLst>
        <pc:spChg chg="mod">
          <ac:chgData name="Colin Brown" userId="920a6297-079e-4a04-af2b-4f44d3778c8f" providerId="ADAL" clId="{A6A393F2-BB7F-424D-8E5F-FFD0ACE21207}" dt="2022-02-21T04:00:07.151" v="212" actId="20577"/>
          <ac:spMkLst>
            <pc:docMk/>
            <pc:sldMk cId="220213063" sldId="259"/>
            <ac:spMk id="2" creationId="{32B07039-4360-446E-8B14-A2C42FB1BA6D}"/>
          </ac:spMkLst>
        </pc:spChg>
      </pc:sldChg>
      <pc:sldChg chg="addSp delSp modSp new mod ord">
        <pc:chgData name="Colin Brown" userId="920a6297-079e-4a04-af2b-4f44d3778c8f" providerId="ADAL" clId="{A6A393F2-BB7F-424D-8E5F-FFD0ACE21207}" dt="2022-02-22T09:41:56.850" v="7233" actId="20577"/>
        <pc:sldMkLst>
          <pc:docMk/>
          <pc:sldMk cId="4231138357" sldId="260"/>
        </pc:sldMkLst>
        <pc:spChg chg="mod">
          <ac:chgData name="Colin Brown" userId="920a6297-079e-4a04-af2b-4f44d3778c8f" providerId="ADAL" clId="{A6A393F2-BB7F-424D-8E5F-FFD0ACE21207}" dt="2022-02-22T09:41:56.850" v="7233" actId="20577"/>
          <ac:spMkLst>
            <pc:docMk/>
            <pc:sldMk cId="4231138357" sldId="260"/>
            <ac:spMk id="2" creationId="{94B00664-EC3F-4F74-BA35-7275B4A7024A}"/>
          </ac:spMkLst>
        </pc:spChg>
        <pc:spChg chg="mod">
          <ac:chgData name="Colin Brown" userId="920a6297-079e-4a04-af2b-4f44d3778c8f" providerId="ADAL" clId="{A6A393F2-BB7F-424D-8E5F-FFD0ACE21207}" dt="2022-02-22T09:05:48.855" v="6731" actId="20577"/>
          <ac:spMkLst>
            <pc:docMk/>
            <pc:sldMk cId="4231138357" sldId="260"/>
            <ac:spMk id="3" creationId="{A0C76019-47C6-424B-B14C-313B63CB35C2}"/>
          </ac:spMkLst>
        </pc:spChg>
        <pc:spChg chg="add mod topLvl">
          <ac:chgData name="Colin Brown" userId="920a6297-079e-4a04-af2b-4f44d3778c8f" providerId="ADAL" clId="{A6A393F2-BB7F-424D-8E5F-FFD0ACE21207}" dt="2022-02-21T09:17:49.477" v="3266" actId="1076"/>
          <ac:spMkLst>
            <pc:docMk/>
            <pc:sldMk cId="4231138357" sldId="260"/>
            <ac:spMk id="6" creationId="{E0B50C4D-6702-451D-AF3F-16E5FA2AFB2E}"/>
          </ac:spMkLst>
        </pc:spChg>
        <pc:spChg chg="add del mod">
          <ac:chgData name="Colin Brown" userId="920a6297-079e-4a04-af2b-4f44d3778c8f" providerId="ADAL" clId="{A6A393F2-BB7F-424D-8E5F-FFD0ACE21207}" dt="2022-02-21T06:24:41.550" v="1056" actId="478"/>
          <ac:spMkLst>
            <pc:docMk/>
            <pc:sldMk cId="4231138357" sldId="260"/>
            <ac:spMk id="11" creationId="{9D7D56FE-CF21-46C9-8052-0EA18DCDB2FC}"/>
          </ac:spMkLst>
        </pc:spChg>
        <pc:spChg chg="add del mod">
          <ac:chgData name="Colin Brown" userId="920a6297-079e-4a04-af2b-4f44d3778c8f" providerId="ADAL" clId="{A6A393F2-BB7F-424D-8E5F-FFD0ACE21207}" dt="2022-02-21T06:12:41.093" v="982" actId="478"/>
          <ac:spMkLst>
            <pc:docMk/>
            <pc:sldMk cId="4231138357" sldId="260"/>
            <ac:spMk id="12" creationId="{548EDD93-61FC-4D7C-BAD1-0C8B8E059169}"/>
          </ac:spMkLst>
        </pc:spChg>
        <pc:spChg chg="add mod topLvl">
          <ac:chgData name="Colin Brown" userId="920a6297-079e-4a04-af2b-4f44d3778c8f" providerId="ADAL" clId="{A6A393F2-BB7F-424D-8E5F-FFD0ACE21207}" dt="2022-02-21T09:21:04.964" v="3288" actId="20577"/>
          <ac:spMkLst>
            <pc:docMk/>
            <pc:sldMk cId="4231138357" sldId="260"/>
            <ac:spMk id="15" creationId="{1A96494E-5C8A-4346-B4F2-F8914B60A0E2}"/>
          </ac:spMkLst>
        </pc:spChg>
        <pc:spChg chg="add mod topLvl">
          <ac:chgData name="Colin Brown" userId="920a6297-079e-4a04-af2b-4f44d3778c8f" providerId="ADAL" clId="{A6A393F2-BB7F-424D-8E5F-FFD0ACE21207}" dt="2022-02-21T09:21:33.731" v="3310" actId="20577"/>
          <ac:spMkLst>
            <pc:docMk/>
            <pc:sldMk cId="4231138357" sldId="260"/>
            <ac:spMk id="18" creationId="{CEB25748-9F4D-4A9F-9518-AA4BA425C4C0}"/>
          </ac:spMkLst>
        </pc:spChg>
        <pc:spChg chg="add mod topLvl">
          <ac:chgData name="Colin Brown" userId="920a6297-079e-4a04-af2b-4f44d3778c8f" providerId="ADAL" clId="{A6A393F2-BB7F-424D-8E5F-FFD0ACE21207}" dt="2022-02-22T01:16:29.865" v="3785" actId="1582"/>
          <ac:spMkLst>
            <pc:docMk/>
            <pc:sldMk cId="4231138357" sldId="260"/>
            <ac:spMk id="19" creationId="{F61EB9DE-325B-4CEC-A943-326B1F776D2B}"/>
          </ac:spMkLst>
        </pc:spChg>
        <pc:spChg chg="add del">
          <ac:chgData name="Colin Brown" userId="920a6297-079e-4a04-af2b-4f44d3778c8f" providerId="ADAL" clId="{A6A393F2-BB7F-424D-8E5F-FFD0ACE21207}" dt="2022-02-21T08:47:43.419" v="2971" actId="478"/>
          <ac:spMkLst>
            <pc:docMk/>
            <pc:sldMk cId="4231138357" sldId="260"/>
            <ac:spMk id="32" creationId="{0854F459-32F4-481C-B2E6-BEC5C15B5225}"/>
          </ac:spMkLst>
        </pc:spChg>
        <pc:spChg chg="add mod">
          <ac:chgData name="Colin Brown" userId="920a6297-079e-4a04-af2b-4f44d3778c8f" providerId="ADAL" clId="{A6A393F2-BB7F-424D-8E5F-FFD0ACE21207}" dt="2022-02-21T09:23:42.435" v="3328" actId="1035"/>
          <ac:spMkLst>
            <pc:docMk/>
            <pc:sldMk cId="4231138357" sldId="260"/>
            <ac:spMk id="38" creationId="{5FB3C1AA-D033-4B57-8F8C-5CE09ECA4896}"/>
          </ac:spMkLst>
        </pc:spChg>
        <pc:spChg chg="add mod">
          <ac:chgData name="Colin Brown" userId="920a6297-079e-4a04-af2b-4f44d3778c8f" providerId="ADAL" clId="{A6A393F2-BB7F-424D-8E5F-FFD0ACE21207}" dt="2022-02-21T09:23:46.899" v="3334" actId="1037"/>
          <ac:spMkLst>
            <pc:docMk/>
            <pc:sldMk cId="4231138357" sldId="260"/>
            <ac:spMk id="39" creationId="{1E12885A-8718-486E-8264-EA8CB876FC36}"/>
          </ac:spMkLst>
        </pc:spChg>
        <pc:spChg chg="add mod">
          <ac:chgData name="Colin Brown" userId="920a6297-079e-4a04-af2b-4f44d3778c8f" providerId="ADAL" clId="{A6A393F2-BB7F-424D-8E5F-FFD0ACE21207}" dt="2022-02-21T09:24:08.940" v="3346" actId="1076"/>
          <ac:spMkLst>
            <pc:docMk/>
            <pc:sldMk cId="4231138357" sldId="260"/>
            <ac:spMk id="42" creationId="{BF44FDAF-6177-4508-A28B-FEBB3D48447B}"/>
          </ac:spMkLst>
        </pc:spChg>
        <pc:grpChg chg="add del mod">
          <ac:chgData name="Colin Brown" userId="920a6297-079e-4a04-af2b-4f44d3778c8f" providerId="ADAL" clId="{A6A393F2-BB7F-424D-8E5F-FFD0ACE21207}" dt="2022-02-21T08:47:11.183" v="2967" actId="165"/>
          <ac:grpSpMkLst>
            <pc:docMk/>
            <pc:sldMk cId="4231138357" sldId="260"/>
            <ac:grpSpMk id="20" creationId="{BC70C08F-993B-46C3-8D7C-8BE9EA3FC642}"/>
          </ac:grpSpMkLst>
        </pc:grpChg>
        <pc:grpChg chg="add del mod">
          <ac:chgData name="Colin Brown" userId="920a6297-079e-4a04-af2b-4f44d3778c8f" providerId="ADAL" clId="{A6A393F2-BB7F-424D-8E5F-FFD0ACE21207}" dt="2022-02-21T09:17:32.175" v="3251" actId="165"/>
          <ac:grpSpMkLst>
            <pc:docMk/>
            <pc:sldMk cId="4231138357" sldId="260"/>
            <ac:grpSpMk id="33" creationId="{A2266D4F-E329-4D2F-B898-815670C767CA}"/>
          </ac:grpSpMkLst>
        </pc:grpChg>
        <pc:picChg chg="add mod topLvl">
          <ac:chgData name="Colin Brown" userId="920a6297-079e-4a04-af2b-4f44d3778c8f" providerId="ADAL" clId="{A6A393F2-BB7F-424D-8E5F-FFD0ACE21207}" dt="2022-02-22T08:09:15.066" v="5637" actId="1076"/>
          <ac:picMkLst>
            <pc:docMk/>
            <pc:sldMk cId="4231138357" sldId="260"/>
            <ac:picMk id="5" creationId="{61607D27-B996-4A43-AEAC-820FDB188DEB}"/>
          </ac:picMkLst>
        </pc:picChg>
        <pc:picChg chg="add del mod">
          <ac:chgData name="Colin Brown" userId="920a6297-079e-4a04-af2b-4f44d3778c8f" providerId="ADAL" clId="{A6A393F2-BB7F-424D-8E5F-FFD0ACE21207}" dt="2022-02-21T06:24:38.712" v="1055" actId="478"/>
          <ac:picMkLst>
            <pc:docMk/>
            <pc:sldMk cId="4231138357" sldId="260"/>
            <ac:picMk id="8" creationId="{96878332-CCC7-4390-A2C1-731996EF4382}"/>
          </ac:picMkLst>
        </pc:picChg>
        <pc:picChg chg="add del mod">
          <ac:chgData name="Colin Brown" userId="920a6297-079e-4a04-af2b-4f44d3778c8f" providerId="ADAL" clId="{A6A393F2-BB7F-424D-8E5F-FFD0ACE21207}" dt="2022-02-21T06:12:41.690" v="983" actId="478"/>
          <ac:picMkLst>
            <pc:docMk/>
            <pc:sldMk cId="4231138357" sldId="260"/>
            <ac:picMk id="10" creationId="{D16B2450-9D2F-4E2D-A262-66C1A15BD65A}"/>
          </ac:picMkLst>
        </pc:picChg>
        <pc:picChg chg="add mod topLvl">
          <ac:chgData name="Colin Brown" userId="920a6297-079e-4a04-af2b-4f44d3778c8f" providerId="ADAL" clId="{A6A393F2-BB7F-424D-8E5F-FFD0ACE21207}" dt="2022-02-22T08:09:19.903" v="5640" actId="1076"/>
          <ac:picMkLst>
            <pc:docMk/>
            <pc:sldMk cId="4231138357" sldId="260"/>
            <ac:picMk id="14" creationId="{0A0D14F8-A2B5-4C79-9F80-E1499BEB1505}"/>
          </ac:picMkLst>
        </pc:picChg>
        <pc:picChg chg="add mod topLvl">
          <ac:chgData name="Colin Brown" userId="920a6297-079e-4a04-af2b-4f44d3778c8f" providerId="ADAL" clId="{A6A393F2-BB7F-424D-8E5F-FFD0ACE21207}" dt="2022-02-22T08:09:29.340" v="5643" actId="1076"/>
          <ac:picMkLst>
            <pc:docMk/>
            <pc:sldMk cId="4231138357" sldId="260"/>
            <ac:picMk id="17" creationId="{1D98CB14-0683-47B3-926B-D907DDD1EA72}"/>
          </ac:picMkLst>
        </pc:picChg>
        <pc:picChg chg="add del mod">
          <ac:chgData name="Colin Brown" userId="920a6297-079e-4a04-af2b-4f44d3778c8f" providerId="ADAL" clId="{A6A393F2-BB7F-424D-8E5F-FFD0ACE21207}" dt="2022-02-21T08:39:13.576" v="2916" actId="478"/>
          <ac:picMkLst>
            <pc:docMk/>
            <pc:sldMk cId="4231138357" sldId="260"/>
            <ac:picMk id="21" creationId="{B9B885FC-2630-4DAB-8D13-16339151D127}"/>
          </ac:picMkLst>
        </pc:picChg>
        <pc:picChg chg="add del mod">
          <ac:chgData name="Colin Brown" userId="920a6297-079e-4a04-af2b-4f44d3778c8f" providerId="ADAL" clId="{A6A393F2-BB7F-424D-8E5F-FFD0ACE21207}" dt="2022-02-21T08:39:14.275" v="2917" actId="478"/>
          <ac:picMkLst>
            <pc:docMk/>
            <pc:sldMk cId="4231138357" sldId="260"/>
            <ac:picMk id="23" creationId="{E3B8670F-E4FF-4F66-9B7B-2822084F7E51}"/>
          </ac:picMkLst>
        </pc:picChg>
        <pc:picChg chg="add mod topLvl">
          <ac:chgData name="Colin Brown" userId="920a6297-079e-4a04-af2b-4f44d3778c8f" providerId="ADAL" clId="{A6A393F2-BB7F-424D-8E5F-FFD0ACE21207}" dt="2022-02-21T09:23:36.303" v="3320" actId="1036"/>
          <ac:picMkLst>
            <pc:docMk/>
            <pc:sldMk cId="4231138357" sldId="260"/>
            <ac:picMk id="25" creationId="{5202E692-5354-4E05-A803-8BE9095238A1}"/>
          </ac:picMkLst>
        </pc:picChg>
        <pc:picChg chg="add mod topLvl">
          <ac:chgData name="Colin Brown" userId="920a6297-079e-4a04-af2b-4f44d3778c8f" providerId="ADAL" clId="{A6A393F2-BB7F-424D-8E5F-FFD0ACE21207}" dt="2022-02-21T09:17:32.175" v="3251" actId="165"/>
          <ac:picMkLst>
            <pc:docMk/>
            <pc:sldMk cId="4231138357" sldId="260"/>
            <ac:picMk id="27" creationId="{F4818E41-1C13-46B5-9D0B-AADA26EB55D0}"/>
          </ac:picMkLst>
        </pc:picChg>
        <pc:picChg chg="add del mod">
          <ac:chgData name="Colin Brown" userId="920a6297-079e-4a04-af2b-4f44d3778c8f" providerId="ADAL" clId="{A6A393F2-BB7F-424D-8E5F-FFD0ACE21207}" dt="2022-02-21T08:46:44.738" v="2961" actId="478"/>
          <ac:picMkLst>
            <pc:docMk/>
            <pc:sldMk cId="4231138357" sldId="260"/>
            <ac:picMk id="29" creationId="{BF94BE3A-B377-4610-A4C9-9A3CDEDC178A}"/>
          </ac:picMkLst>
        </pc:picChg>
        <pc:picChg chg="add mod topLvl">
          <ac:chgData name="Colin Brown" userId="920a6297-079e-4a04-af2b-4f44d3778c8f" providerId="ADAL" clId="{A6A393F2-BB7F-424D-8E5F-FFD0ACE21207}" dt="2022-02-21T09:17:32.175" v="3251" actId="165"/>
          <ac:picMkLst>
            <pc:docMk/>
            <pc:sldMk cId="4231138357" sldId="260"/>
            <ac:picMk id="31" creationId="{20C6D0FA-CA0E-43D1-A07B-FCF61D9168C0}"/>
          </ac:picMkLst>
        </pc:picChg>
        <pc:cxnChg chg="add">
          <ac:chgData name="Colin Brown" userId="920a6297-079e-4a04-af2b-4f44d3778c8f" providerId="ADAL" clId="{A6A393F2-BB7F-424D-8E5F-FFD0ACE21207}" dt="2022-02-21T09:16:02.423" v="3224" actId="11529"/>
          <ac:cxnSpMkLst>
            <pc:docMk/>
            <pc:sldMk cId="4231138357" sldId="260"/>
            <ac:cxnSpMk id="35" creationId="{1B83BE99-1535-467C-A6A9-8FB41F2711E0}"/>
          </ac:cxnSpMkLst>
        </pc:cxnChg>
        <pc:cxnChg chg="add">
          <ac:chgData name="Colin Brown" userId="920a6297-079e-4a04-af2b-4f44d3778c8f" providerId="ADAL" clId="{A6A393F2-BB7F-424D-8E5F-FFD0ACE21207}" dt="2022-02-21T09:16:15.547" v="3225" actId="11529"/>
          <ac:cxnSpMkLst>
            <pc:docMk/>
            <pc:sldMk cId="4231138357" sldId="260"/>
            <ac:cxnSpMk id="37" creationId="{9D605A4A-2583-47EA-B9AF-F8C29A33A2B5}"/>
          </ac:cxnSpMkLst>
        </pc:cxnChg>
        <pc:cxnChg chg="add mod ord">
          <ac:chgData name="Colin Brown" userId="920a6297-079e-4a04-af2b-4f44d3778c8f" providerId="ADAL" clId="{A6A393F2-BB7F-424D-8E5F-FFD0ACE21207}" dt="2022-02-21T09:24:19.762" v="3348" actId="14100"/>
          <ac:cxnSpMkLst>
            <pc:docMk/>
            <pc:sldMk cId="4231138357" sldId="260"/>
            <ac:cxnSpMk id="41" creationId="{E84D7FDB-22F1-4E75-8C8E-074DB89A8999}"/>
          </ac:cxnSpMkLst>
        </pc:cxnChg>
      </pc:sldChg>
      <pc:sldChg chg="addSp delSp modSp new mod">
        <pc:chgData name="Colin Brown" userId="920a6297-079e-4a04-af2b-4f44d3778c8f" providerId="ADAL" clId="{A6A393F2-BB7F-424D-8E5F-FFD0ACE21207}" dt="2022-02-22T09:49:48.047" v="7547" actId="20577"/>
        <pc:sldMkLst>
          <pc:docMk/>
          <pc:sldMk cId="1384724201" sldId="261"/>
        </pc:sldMkLst>
        <pc:spChg chg="mod">
          <ac:chgData name="Colin Brown" userId="920a6297-079e-4a04-af2b-4f44d3778c8f" providerId="ADAL" clId="{A6A393F2-BB7F-424D-8E5F-FFD0ACE21207}" dt="2022-02-21T06:35:08.879" v="1421" actId="20577"/>
          <ac:spMkLst>
            <pc:docMk/>
            <pc:sldMk cId="1384724201" sldId="261"/>
            <ac:spMk id="2" creationId="{637CE567-7D4C-42F0-95B7-2B55AF357E2E}"/>
          </ac:spMkLst>
        </pc:spChg>
        <pc:spChg chg="mod">
          <ac:chgData name="Colin Brown" userId="920a6297-079e-4a04-af2b-4f44d3778c8f" providerId="ADAL" clId="{A6A393F2-BB7F-424D-8E5F-FFD0ACE21207}" dt="2022-02-22T04:43:07.882" v="3960" actId="20577"/>
          <ac:spMkLst>
            <pc:docMk/>
            <pc:sldMk cId="1384724201" sldId="261"/>
            <ac:spMk id="3" creationId="{5E5CE97B-D0CD-49E9-831D-3E9FC4E17F42}"/>
          </ac:spMkLst>
        </pc:spChg>
        <pc:spChg chg="add del mod">
          <ac:chgData name="Colin Brown" userId="920a6297-079e-4a04-af2b-4f44d3778c8f" providerId="ADAL" clId="{A6A393F2-BB7F-424D-8E5F-FFD0ACE21207}" dt="2022-02-21T06:36:58.544" v="1463" actId="478"/>
          <ac:spMkLst>
            <pc:docMk/>
            <pc:sldMk cId="1384724201" sldId="261"/>
            <ac:spMk id="5" creationId="{DEF54FF3-7CD9-4ACC-B52D-44005F55E623}"/>
          </ac:spMkLst>
        </pc:spChg>
        <pc:spChg chg="add mod">
          <ac:chgData name="Colin Brown" userId="920a6297-079e-4a04-af2b-4f44d3778c8f" providerId="ADAL" clId="{A6A393F2-BB7F-424D-8E5F-FFD0ACE21207}" dt="2022-02-21T06:37:02.328" v="1464" actId="1076"/>
          <ac:spMkLst>
            <pc:docMk/>
            <pc:sldMk cId="1384724201" sldId="261"/>
            <ac:spMk id="6" creationId="{EE345EDF-F6C6-4B43-971D-3293117A9837}"/>
          </ac:spMkLst>
        </pc:spChg>
        <pc:spChg chg="add mod">
          <ac:chgData name="Colin Brown" userId="920a6297-079e-4a04-af2b-4f44d3778c8f" providerId="ADAL" clId="{A6A393F2-BB7F-424D-8E5F-FFD0ACE21207}" dt="2022-02-22T09:49:48.047" v="7547" actId="20577"/>
          <ac:spMkLst>
            <pc:docMk/>
            <pc:sldMk cId="1384724201" sldId="261"/>
            <ac:spMk id="8" creationId="{D6CDACF9-98A2-43EE-86CA-9CEABA6EFBEE}"/>
          </ac:spMkLst>
        </pc:spChg>
        <pc:picChg chg="add mod">
          <ac:chgData name="Colin Brown" userId="920a6297-079e-4a04-af2b-4f44d3778c8f" providerId="ADAL" clId="{A6A393F2-BB7F-424D-8E5F-FFD0ACE21207}" dt="2022-02-21T06:36:51.251" v="1462" actId="1076"/>
          <ac:picMkLst>
            <pc:docMk/>
            <pc:sldMk cId="1384724201" sldId="261"/>
            <ac:picMk id="4" creationId="{9201A458-0219-491A-B30A-546D11E9FB44}"/>
          </ac:picMkLst>
        </pc:picChg>
      </pc:sldChg>
      <pc:sldChg chg="modSp new del mod">
        <pc:chgData name="Colin Brown" userId="920a6297-079e-4a04-af2b-4f44d3778c8f" providerId="ADAL" clId="{A6A393F2-BB7F-424D-8E5F-FFD0ACE21207}" dt="2022-02-21T06:30:26.064" v="1141" actId="47"/>
        <pc:sldMkLst>
          <pc:docMk/>
          <pc:sldMk cId="204501537" sldId="262"/>
        </pc:sldMkLst>
        <pc:spChg chg="mod">
          <ac:chgData name="Colin Brown" userId="920a6297-079e-4a04-af2b-4f44d3778c8f" providerId="ADAL" clId="{A6A393F2-BB7F-424D-8E5F-FFD0ACE21207}" dt="2022-02-21T04:02:21.129" v="335" actId="20577"/>
          <ac:spMkLst>
            <pc:docMk/>
            <pc:sldMk cId="204501537" sldId="262"/>
            <ac:spMk id="2" creationId="{E4329C07-AEF0-4034-87DF-3727ABC4F349}"/>
          </ac:spMkLst>
        </pc:spChg>
      </pc:sldChg>
      <pc:sldChg chg="addSp modSp new mod ord">
        <pc:chgData name="Colin Brown" userId="920a6297-079e-4a04-af2b-4f44d3778c8f" providerId="ADAL" clId="{A6A393F2-BB7F-424D-8E5F-FFD0ACE21207}" dt="2022-02-22T20:10:43.982" v="8041" actId="20577"/>
        <pc:sldMkLst>
          <pc:docMk/>
          <pc:sldMk cId="4233457731" sldId="263"/>
        </pc:sldMkLst>
        <pc:spChg chg="mod">
          <ac:chgData name="Colin Brown" userId="920a6297-079e-4a04-af2b-4f44d3778c8f" providerId="ADAL" clId="{A6A393F2-BB7F-424D-8E5F-FFD0ACE21207}" dt="2022-02-22T08:33:23.255" v="6071" actId="20577"/>
          <ac:spMkLst>
            <pc:docMk/>
            <pc:sldMk cId="4233457731" sldId="263"/>
            <ac:spMk id="2" creationId="{F6F8D4EF-C880-4532-9430-F9AF1C55AB3B}"/>
          </ac:spMkLst>
        </pc:spChg>
        <pc:spChg chg="mod">
          <ac:chgData name="Colin Brown" userId="920a6297-079e-4a04-af2b-4f44d3778c8f" providerId="ADAL" clId="{A6A393F2-BB7F-424D-8E5F-FFD0ACE21207}" dt="2022-02-22T20:10:43.982" v="8041" actId="20577"/>
          <ac:spMkLst>
            <pc:docMk/>
            <pc:sldMk cId="4233457731" sldId="263"/>
            <ac:spMk id="3" creationId="{DFB0F284-BD91-41B9-8A39-0B9A25A847C5}"/>
          </ac:spMkLst>
        </pc:spChg>
        <pc:spChg chg="add mod">
          <ac:chgData name="Colin Brown" userId="920a6297-079e-4a04-af2b-4f44d3778c8f" providerId="ADAL" clId="{A6A393F2-BB7F-424D-8E5F-FFD0ACE21207}" dt="2022-02-22T07:46:27.232" v="5297" actId="20577"/>
          <ac:spMkLst>
            <pc:docMk/>
            <pc:sldMk cId="4233457731" sldId="263"/>
            <ac:spMk id="6" creationId="{504B50E4-8961-4163-B4E5-D80C376DA30D}"/>
          </ac:spMkLst>
        </pc:spChg>
        <pc:picChg chg="add mod">
          <ac:chgData name="Colin Brown" userId="920a6297-079e-4a04-af2b-4f44d3778c8f" providerId="ADAL" clId="{A6A393F2-BB7F-424D-8E5F-FFD0ACE21207}" dt="2022-02-22T07:46:10.221" v="5289" actId="1076"/>
          <ac:picMkLst>
            <pc:docMk/>
            <pc:sldMk cId="4233457731" sldId="263"/>
            <ac:picMk id="5" creationId="{1F9B8177-E10C-4704-9B2B-20D0982A11B4}"/>
          </ac:picMkLst>
        </pc:picChg>
      </pc:sldChg>
      <pc:sldChg chg="modSp new del mod ord">
        <pc:chgData name="Colin Brown" userId="920a6297-079e-4a04-af2b-4f44d3778c8f" providerId="ADAL" clId="{A6A393F2-BB7F-424D-8E5F-FFD0ACE21207}" dt="2022-02-22T08:40:40.129" v="6076" actId="47"/>
        <pc:sldMkLst>
          <pc:docMk/>
          <pc:sldMk cId="2237239089" sldId="264"/>
        </pc:sldMkLst>
        <pc:spChg chg="mod">
          <ac:chgData name="Colin Brown" userId="920a6297-079e-4a04-af2b-4f44d3778c8f" providerId="ADAL" clId="{A6A393F2-BB7F-424D-8E5F-FFD0ACE21207}" dt="2022-02-21T06:49:23.018" v="2688" actId="20577"/>
          <ac:spMkLst>
            <pc:docMk/>
            <pc:sldMk cId="2237239089" sldId="264"/>
            <ac:spMk id="2" creationId="{E04D5103-81B3-44D9-9C2E-E0E85F27EF52}"/>
          </ac:spMkLst>
        </pc:spChg>
        <pc:spChg chg="mod">
          <ac:chgData name="Colin Brown" userId="920a6297-079e-4a04-af2b-4f44d3778c8f" providerId="ADAL" clId="{A6A393F2-BB7F-424D-8E5F-FFD0ACE21207}" dt="2022-02-22T07:43:20.979" v="5184" actId="14100"/>
          <ac:spMkLst>
            <pc:docMk/>
            <pc:sldMk cId="2237239089" sldId="264"/>
            <ac:spMk id="3" creationId="{BF98E0FD-F6A4-4AE9-A317-47E3644D1ACD}"/>
          </ac:spMkLst>
        </pc:spChg>
      </pc:sldChg>
      <pc:sldChg chg="addSp delSp modSp new mod">
        <pc:chgData name="Colin Brown" userId="920a6297-079e-4a04-af2b-4f44d3778c8f" providerId="ADAL" clId="{A6A393F2-BB7F-424D-8E5F-FFD0ACE21207}" dt="2022-02-22T09:39:52.561" v="7217" actId="1076"/>
        <pc:sldMkLst>
          <pc:docMk/>
          <pc:sldMk cId="1953323693" sldId="265"/>
        </pc:sldMkLst>
        <pc:spChg chg="mod">
          <ac:chgData name="Colin Brown" userId="920a6297-079e-4a04-af2b-4f44d3778c8f" providerId="ADAL" clId="{A6A393F2-BB7F-424D-8E5F-FFD0ACE21207}" dt="2022-02-21T08:29:57.517" v="2792" actId="20577"/>
          <ac:spMkLst>
            <pc:docMk/>
            <pc:sldMk cId="1953323693" sldId="265"/>
            <ac:spMk id="2" creationId="{64D33A02-1DF8-4DAA-8DCA-438FB1B38558}"/>
          </ac:spMkLst>
        </pc:spChg>
        <pc:spChg chg="mod">
          <ac:chgData name="Colin Brown" userId="920a6297-079e-4a04-af2b-4f44d3778c8f" providerId="ADAL" clId="{A6A393F2-BB7F-424D-8E5F-FFD0ACE21207}" dt="2022-02-21T09:11:50.434" v="3215" actId="20577"/>
          <ac:spMkLst>
            <pc:docMk/>
            <pc:sldMk cId="1953323693" sldId="265"/>
            <ac:spMk id="3" creationId="{045363E6-94C7-4AEB-A086-1CC8D25E2AA3}"/>
          </ac:spMkLst>
        </pc:spChg>
        <pc:picChg chg="add del mod">
          <ac:chgData name="Colin Brown" userId="920a6297-079e-4a04-af2b-4f44d3778c8f" providerId="ADAL" clId="{A6A393F2-BB7F-424D-8E5F-FFD0ACE21207}" dt="2022-02-21T08:31:34.898" v="2912" actId="478"/>
          <ac:picMkLst>
            <pc:docMk/>
            <pc:sldMk cId="1953323693" sldId="265"/>
            <ac:picMk id="4" creationId="{1CA80E44-3EFE-402C-99D2-BDF029CC677D}"/>
          </ac:picMkLst>
        </pc:picChg>
        <pc:picChg chg="add mod">
          <ac:chgData name="Colin Brown" userId="920a6297-079e-4a04-af2b-4f44d3778c8f" providerId="ADAL" clId="{A6A393F2-BB7F-424D-8E5F-FFD0ACE21207}" dt="2022-02-21T08:32:10.512" v="2915" actId="1076"/>
          <ac:picMkLst>
            <pc:docMk/>
            <pc:sldMk cId="1953323693" sldId="265"/>
            <ac:picMk id="5" creationId="{436206FF-0F50-4503-882C-5C73E145EA61}"/>
          </ac:picMkLst>
        </pc:picChg>
        <pc:picChg chg="add mod">
          <ac:chgData name="Colin Brown" userId="920a6297-079e-4a04-af2b-4f44d3778c8f" providerId="ADAL" clId="{A6A393F2-BB7F-424D-8E5F-FFD0ACE21207}" dt="2022-02-22T09:39:52.561" v="7217" actId="1076"/>
          <ac:picMkLst>
            <pc:docMk/>
            <pc:sldMk cId="1953323693" sldId="265"/>
            <ac:picMk id="3074" creationId="{2547A115-B1DA-42D2-A968-1BB1CBBDE1F7}"/>
          </ac:picMkLst>
        </pc:picChg>
      </pc:sldChg>
      <pc:sldChg chg="addSp modSp new mod">
        <pc:chgData name="Colin Brown" userId="920a6297-079e-4a04-af2b-4f44d3778c8f" providerId="ADAL" clId="{A6A393F2-BB7F-424D-8E5F-FFD0ACE21207}" dt="2022-02-22T09:56:16.131" v="8002" actId="1076"/>
        <pc:sldMkLst>
          <pc:docMk/>
          <pc:sldMk cId="3735933213" sldId="266"/>
        </pc:sldMkLst>
        <pc:spChg chg="mod">
          <ac:chgData name="Colin Brown" userId="920a6297-079e-4a04-af2b-4f44d3778c8f" providerId="ADAL" clId="{A6A393F2-BB7F-424D-8E5F-FFD0ACE21207}" dt="2022-02-21T04:05:31.045" v="452" actId="20577"/>
          <ac:spMkLst>
            <pc:docMk/>
            <pc:sldMk cId="3735933213" sldId="266"/>
            <ac:spMk id="2" creationId="{7247C0D3-A3E3-4D3E-B2EE-901458D1F919}"/>
          </ac:spMkLst>
        </pc:spChg>
        <pc:spChg chg="mod">
          <ac:chgData name="Colin Brown" userId="920a6297-079e-4a04-af2b-4f44d3778c8f" providerId="ADAL" clId="{A6A393F2-BB7F-424D-8E5F-FFD0ACE21207}" dt="2022-02-22T09:38:36.309" v="7214" actId="20577"/>
          <ac:spMkLst>
            <pc:docMk/>
            <pc:sldMk cId="3735933213" sldId="266"/>
            <ac:spMk id="3" creationId="{149D4D22-2178-4B02-B18E-A1B307563122}"/>
          </ac:spMkLst>
        </pc:spChg>
        <pc:graphicFrameChg chg="add mod modGraphic">
          <ac:chgData name="Colin Brown" userId="920a6297-079e-4a04-af2b-4f44d3778c8f" providerId="ADAL" clId="{A6A393F2-BB7F-424D-8E5F-FFD0ACE21207}" dt="2022-02-22T09:56:16.131" v="8002" actId="1076"/>
          <ac:graphicFrameMkLst>
            <pc:docMk/>
            <pc:sldMk cId="3735933213" sldId="266"/>
            <ac:graphicFrameMk id="4" creationId="{F3DF01C6-DDB2-45CD-B3D3-FC90419B1A04}"/>
          </ac:graphicFrameMkLst>
        </pc:graphicFrameChg>
      </pc:sldChg>
      <pc:sldChg chg="addSp delSp modSp new mod">
        <pc:chgData name="Colin Brown" userId="920a6297-079e-4a04-af2b-4f44d3778c8f" providerId="ADAL" clId="{A6A393F2-BB7F-424D-8E5F-FFD0ACE21207}" dt="2022-02-22T20:11:48.048" v="8044" actId="478"/>
        <pc:sldMkLst>
          <pc:docMk/>
          <pc:sldMk cId="614817204" sldId="267"/>
        </pc:sldMkLst>
        <pc:spChg chg="mod">
          <ac:chgData name="Colin Brown" userId="920a6297-079e-4a04-af2b-4f44d3778c8f" providerId="ADAL" clId="{A6A393F2-BB7F-424D-8E5F-FFD0ACE21207}" dt="2022-02-21T04:05:41.433" v="476" actId="20577"/>
          <ac:spMkLst>
            <pc:docMk/>
            <pc:sldMk cId="614817204" sldId="267"/>
            <ac:spMk id="2" creationId="{947AC80F-D939-4468-BFC9-7622AE2179B5}"/>
          </ac:spMkLst>
        </pc:spChg>
        <pc:spChg chg="del mod">
          <ac:chgData name="Colin Brown" userId="920a6297-079e-4a04-af2b-4f44d3778c8f" providerId="ADAL" clId="{A6A393F2-BB7F-424D-8E5F-FFD0ACE21207}" dt="2022-02-22T20:11:43.134" v="8042" actId="478"/>
          <ac:spMkLst>
            <pc:docMk/>
            <pc:sldMk cId="614817204" sldId="267"/>
            <ac:spMk id="3" creationId="{A66D6F8F-9418-4910-94E9-D380B72BDF3D}"/>
          </ac:spMkLst>
        </pc:spChg>
        <pc:spChg chg="add mod">
          <ac:chgData name="Colin Brown" userId="920a6297-079e-4a04-af2b-4f44d3778c8f" providerId="ADAL" clId="{A6A393F2-BB7F-424D-8E5F-FFD0ACE21207}" dt="2022-02-22T20:11:43.134" v="8042" actId="478"/>
          <ac:spMkLst>
            <pc:docMk/>
            <pc:sldMk cId="614817204" sldId="267"/>
            <ac:spMk id="5" creationId="{1EEA27F4-3C93-437B-A12C-2EE28DDAB37D}"/>
          </ac:spMkLst>
        </pc:spChg>
        <pc:spChg chg="add del mod">
          <ac:chgData name="Colin Brown" userId="920a6297-079e-4a04-af2b-4f44d3778c8f" providerId="ADAL" clId="{A6A393F2-BB7F-424D-8E5F-FFD0ACE21207}" dt="2022-02-22T20:11:48.048" v="8044" actId="478"/>
          <ac:spMkLst>
            <pc:docMk/>
            <pc:sldMk cId="614817204" sldId="267"/>
            <ac:spMk id="6" creationId="{9AC18059-A8C6-4A0D-872F-6816F4726CE2}"/>
          </ac:spMkLst>
        </pc:spChg>
      </pc:sldChg>
      <pc:sldChg chg="addSp delSp modSp new mod ord">
        <pc:chgData name="Colin Brown" userId="920a6297-079e-4a04-af2b-4f44d3778c8f" providerId="ADAL" clId="{A6A393F2-BB7F-424D-8E5F-FFD0ACE21207}" dt="2022-02-22T09:51:26.035" v="7595" actId="20577"/>
        <pc:sldMkLst>
          <pc:docMk/>
          <pc:sldMk cId="377897697" sldId="268"/>
        </pc:sldMkLst>
        <pc:spChg chg="mod">
          <ac:chgData name="Colin Brown" userId="920a6297-079e-4a04-af2b-4f44d3778c8f" providerId="ADAL" clId="{A6A393F2-BB7F-424D-8E5F-FFD0ACE21207}" dt="2022-02-22T09:43:01.212" v="7264" actId="20577"/>
          <ac:spMkLst>
            <pc:docMk/>
            <pc:sldMk cId="377897697" sldId="268"/>
            <ac:spMk id="2" creationId="{CD7313BD-7596-45FC-A47A-807C695B1285}"/>
          </ac:spMkLst>
        </pc:spChg>
        <pc:spChg chg="del">
          <ac:chgData name="Colin Brown" userId="920a6297-079e-4a04-af2b-4f44d3778c8f" providerId="ADAL" clId="{A6A393F2-BB7F-424D-8E5F-FFD0ACE21207}" dt="2022-02-21T09:45:01.523" v="3658" actId="478"/>
          <ac:spMkLst>
            <pc:docMk/>
            <pc:sldMk cId="377897697" sldId="268"/>
            <ac:spMk id="3" creationId="{7F928302-3F93-4377-A11F-A2365FB0EAE3}"/>
          </ac:spMkLst>
        </pc:spChg>
        <pc:spChg chg="add del mod topLvl">
          <ac:chgData name="Colin Brown" userId="920a6297-079e-4a04-af2b-4f44d3778c8f" providerId="ADAL" clId="{A6A393F2-BB7F-424D-8E5F-FFD0ACE21207}" dt="2022-02-22T09:51:18.502" v="7587" actId="20577"/>
          <ac:spMkLst>
            <pc:docMk/>
            <pc:sldMk cId="377897697" sldId="268"/>
            <ac:spMk id="6" creationId="{661B8C9B-578C-4609-BFF8-E370EE09973E}"/>
          </ac:spMkLst>
        </pc:spChg>
        <pc:spChg chg="add mod topLvl">
          <ac:chgData name="Colin Brown" userId="920a6297-079e-4a04-af2b-4f44d3778c8f" providerId="ADAL" clId="{A6A393F2-BB7F-424D-8E5F-FFD0ACE21207}" dt="2022-02-22T07:14:03.380" v="4681" actId="14826"/>
          <ac:spMkLst>
            <pc:docMk/>
            <pc:sldMk cId="377897697" sldId="268"/>
            <ac:spMk id="7" creationId="{0DB90A2F-3AD9-416D-BEAC-AE7A851B850B}"/>
          </ac:spMkLst>
        </pc:spChg>
        <pc:spChg chg="add del mod topLvl">
          <ac:chgData name="Colin Brown" userId="920a6297-079e-4a04-af2b-4f44d3778c8f" providerId="ADAL" clId="{A6A393F2-BB7F-424D-8E5F-FFD0ACE21207}" dt="2022-02-22T00:26:06.542" v="3706" actId="478"/>
          <ac:spMkLst>
            <pc:docMk/>
            <pc:sldMk cId="377897697" sldId="268"/>
            <ac:spMk id="8" creationId="{90006485-3443-45EF-BDCD-0D58AF607F58}"/>
          </ac:spMkLst>
        </pc:spChg>
        <pc:spChg chg="add del mod topLvl">
          <ac:chgData name="Colin Brown" userId="920a6297-079e-4a04-af2b-4f44d3778c8f" providerId="ADAL" clId="{A6A393F2-BB7F-424D-8E5F-FFD0ACE21207}" dt="2022-02-22T01:37:37.157" v="3829" actId="478"/>
          <ac:spMkLst>
            <pc:docMk/>
            <pc:sldMk cId="377897697" sldId="268"/>
            <ac:spMk id="9" creationId="{0B29BB9E-CF06-4CEE-92F3-B56A3A95BCBB}"/>
          </ac:spMkLst>
        </pc:spChg>
        <pc:spChg chg="mod">
          <ac:chgData name="Colin Brown" userId="920a6297-079e-4a04-af2b-4f44d3778c8f" providerId="ADAL" clId="{A6A393F2-BB7F-424D-8E5F-FFD0ACE21207}" dt="2022-02-21T09:49:19.950" v="3665" actId="165"/>
          <ac:spMkLst>
            <pc:docMk/>
            <pc:sldMk cId="377897697" sldId="268"/>
            <ac:spMk id="12" creationId="{9059EC3E-88EE-48ED-9C9D-3275E6227220}"/>
          </ac:spMkLst>
        </pc:spChg>
        <pc:spChg chg="add del mod topLvl">
          <ac:chgData name="Colin Brown" userId="920a6297-079e-4a04-af2b-4f44d3778c8f" providerId="ADAL" clId="{A6A393F2-BB7F-424D-8E5F-FFD0ACE21207}" dt="2022-02-22T05:55:00.368" v="4473" actId="478"/>
          <ac:spMkLst>
            <pc:docMk/>
            <pc:sldMk cId="377897697" sldId="268"/>
            <ac:spMk id="16" creationId="{31ECDF1E-63E1-4D6B-8AE9-CA148E7A27EB}"/>
          </ac:spMkLst>
        </pc:spChg>
        <pc:spChg chg="add del mod topLvl">
          <ac:chgData name="Colin Brown" userId="920a6297-079e-4a04-af2b-4f44d3778c8f" providerId="ADAL" clId="{A6A393F2-BB7F-424D-8E5F-FFD0ACE21207}" dt="2022-02-22T09:07:28.315" v="6737" actId="478"/>
          <ac:spMkLst>
            <pc:docMk/>
            <pc:sldMk cId="377897697" sldId="268"/>
            <ac:spMk id="17" creationId="{1E7707F7-E872-437A-B916-747FF93D16D5}"/>
          </ac:spMkLst>
        </pc:spChg>
        <pc:spChg chg="add del mod topLvl">
          <ac:chgData name="Colin Brown" userId="920a6297-079e-4a04-af2b-4f44d3778c8f" providerId="ADAL" clId="{A6A393F2-BB7F-424D-8E5F-FFD0ACE21207}" dt="2022-02-22T01:37:55.969" v="3830" actId="478"/>
          <ac:spMkLst>
            <pc:docMk/>
            <pc:sldMk cId="377897697" sldId="268"/>
            <ac:spMk id="18" creationId="{35E789BC-BC05-4A5D-9C2D-42DD0DB6F4EF}"/>
          </ac:spMkLst>
        </pc:spChg>
        <pc:spChg chg="add del mod topLvl">
          <ac:chgData name="Colin Brown" userId="920a6297-079e-4a04-af2b-4f44d3778c8f" providerId="ADAL" clId="{A6A393F2-BB7F-424D-8E5F-FFD0ACE21207}" dt="2022-02-21T09:50:01.421" v="3671" actId="478"/>
          <ac:spMkLst>
            <pc:docMk/>
            <pc:sldMk cId="377897697" sldId="268"/>
            <ac:spMk id="19" creationId="{D1999081-E78E-4CD2-8BC7-F5A29B22DE0E}"/>
          </ac:spMkLst>
        </pc:spChg>
        <pc:spChg chg="add del mod topLvl">
          <ac:chgData name="Colin Brown" userId="920a6297-079e-4a04-af2b-4f44d3778c8f" providerId="ADAL" clId="{A6A393F2-BB7F-424D-8E5F-FFD0ACE21207}" dt="2022-02-22T05:51:02.492" v="4431" actId="478"/>
          <ac:spMkLst>
            <pc:docMk/>
            <pc:sldMk cId="377897697" sldId="268"/>
            <ac:spMk id="20" creationId="{809C5E24-56E9-414D-BA2F-438252BB4E0A}"/>
          </ac:spMkLst>
        </pc:spChg>
        <pc:spChg chg="add del mod topLvl">
          <ac:chgData name="Colin Brown" userId="920a6297-079e-4a04-af2b-4f44d3778c8f" providerId="ADAL" clId="{A6A393F2-BB7F-424D-8E5F-FFD0ACE21207}" dt="2022-02-22T05:51:06.857" v="4432" actId="478"/>
          <ac:spMkLst>
            <pc:docMk/>
            <pc:sldMk cId="377897697" sldId="268"/>
            <ac:spMk id="21" creationId="{DA8B719C-7D4F-49CC-810A-AFD4E88D4358}"/>
          </ac:spMkLst>
        </pc:spChg>
        <pc:spChg chg="add del mod topLvl">
          <ac:chgData name="Colin Brown" userId="920a6297-079e-4a04-af2b-4f44d3778c8f" providerId="ADAL" clId="{A6A393F2-BB7F-424D-8E5F-FFD0ACE21207}" dt="2022-02-21T09:50:03.638" v="3673" actId="478"/>
          <ac:spMkLst>
            <pc:docMk/>
            <pc:sldMk cId="377897697" sldId="268"/>
            <ac:spMk id="22" creationId="{F674BA17-6DA5-4B14-B05F-88DEA205F8B6}"/>
          </ac:spMkLst>
        </pc:spChg>
        <pc:spChg chg="add mod">
          <ac:chgData name="Colin Brown" userId="920a6297-079e-4a04-af2b-4f44d3778c8f" providerId="ADAL" clId="{A6A393F2-BB7F-424D-8E5F-FFD0ACE21207}" dt="2022-02-22T07:14:03.380" v="4681" actId="14826"/>
          <ac:spMkLst>
            <pc:docMk/>
            <pc:sldMk cId="377897697" sldId="268"/>
            <ac:spMk id="23" creationId="{60448C26-CF4F-430F-89DF-B737901FDB91}"/>
          </ac:spMkLst>
        </pc:spChg>
        <pc:spChg chg="add del mod topLvl">
          <ac:chgData name="Colin Brown" userId="920a6297-079e-4a04-af2b-4f44d3778c8f" providerId="ADAL" clId="{A6A393F2-BB7F-424D-8E5F-FFD0ACE21207}" dt="2022-02-21T09:50:01.421" v="3671" actId="478"/>
          <ac:spMkLst>
            <pc:docMk/>
            <pc:sldMk cId="377897697" sldId="268"/>
            <ac:spMk id="23" creationId="{D712AC38-F440-46F9-93DF-2F4C813571EA}"/>
          </ac:spMkLst>
        </pc:spChg>
        <pc:spChg chg="add mod topLvl">
          <ac:chgData name="Colin Brown" userId="920a6297-079e-4a04-af2b-4f44d3778c8f" providerId="ADAL" clId="{A6A393F2-BB7F-424D-8E5F-FFD0ACE21207}" dt="2022-02-22T09:07:35.386" v="6741" actId="1076"/>
          <ac:spMkLst>
            <pc:docMk/>
            <pc:sldMk cId="377897697" sldId="268"/>
            <ac:spMk id="24" creationId="{7B90A16D-DF80-4F66-8931-7E1344153A7B}"/>
          </ac:spMkLst>
        </pc:spChg>
        <pc:spChg chg="add del mod topLvl">
          <ac:chgData name="Colin Brown" userId="920a6297-079e-4a04-af2b-4f44d3778c8f" providerId="ADAL" clId="{A6A393F2-BB7F-424D-8E5F-FFD0ACE21207}" dt="2022-02-21T09:50:04.834" v="3674" actId="478"/>
          <ac:spMkLst>
            <pc:docMk/>
            <pc:sldMk cId="377897697" sldId="268"/>
            <ac:spMk id="25" creationId="{79A06604-EAFA-439D-A84D-2204C4007CD9}"/>
          </ac:spMkLst>
        </pc:spChg>
        <pc:spChg chg="add del mod topLvl">
          <ac:chgData name="Colin Brown" userId="920a6297-079e-4a04-af2b-4f44d3778c8f" providerId="ADAL" clId="{A6A393F2-BB7F-424D-8E5F-FFD0ACE21207}" dt="2022-02-21T09:50:01.421" v="3671" actId="478"/>
          <ac:spMkLst>
            <pc:docMk/>
            <pc:sldMk cId="377897697" sldId="268"/>
            <ac:spMk id="26" creationId="{57CBFF1A-A7B3-4290-9CED-4E81CBB22D34}"/>
          </ac:spMkLst>
        </pc:spChg>
        <pc:spChg chg="add del mod topLvl">
          <ac:chgData name="Colin Brown" userId="920a6297-079e-4a04-af2b-4f44d3778c8f" providerId="ADAL" clId="{A6A393F2-BB7F-424D-8E5F-FFD0ACE21207}" dt="2022-02-21T09:50:17.980" v="3676" actId="478"/>
          <ac:spMkLst>
            <pc:docMk/>
            <pc:sldMk cId="377897697" sldId="268"/>
            <ac:spMk id="27" creationId="{6881422B-7B09-43B4-9DA5-075BBDBBEAD6}"/>
          </ac:spMkLst>
        </pc:spChg>
        <pc:spChg chg="add del mod topLvl">
          <ac:chgData name="Colin Brown" userId="920a6297-079e-4a04-af2b-4f44d3778c8f" providerId="ADAL" clId="{A6A393F2-BB7F-424D-8E5F-FFD0ACE21207}" dt="2022-02-22T01:37:14.994" v="3823" actId="478"/>
          <ac:spMkLst>
            <pc:docMk/>
            <pc:sldMk cId="377897697" sldId="268"/>
            <ac:spMk id="28" creationId="{8B6D8A1A-691C-4D29-A6B9-6CA8D2574456}"/>
          </ac:spMkLst>
        </pc:spChg>
        <pc:spChg chg="add del mod topLvl">
          <ac:chgData name="Colin Brown" userId="920a6297-079e-4a04-af2b-4f44d3778c8f" providerId="ADAL" clId="{A6A393F2-BB7F-424D-8E5F-FFD0ACE21207}" dt="2022-02-22T01:37:12.653" v="3822" actId="478"/>
          <ac:spMkLst>
            <pc:docMk/>
            <pc:sldMk cId="377897697" sldId="268"/>
            <ac:spMk id="29" creationId="{BADFA270-C633-4EF3-AC1C-F9C45F5844A3}"/>
          </ac:spMkLst>
        </pc:spChg>
        <pc:spChg chg="add del mod topLvl">
          <ac:chgData name="Colin Brown" userId="920a6297-079e-4a04-af2b-4f44d3778c8f" providerId="ADAL" clId="{A6A393F2-BB7F-424D-8E5F-FFD0ACE21207}" dt="2022-02-21T09:49:48.096" v="3670"/>
          <ac:spMkLst>
            <pc:docMk/>
            <pc:sldMk cId="377897697" sldId="268"/>
            <ac:spMk id="30" creationId="{4018D496-EDFC-41AB-A4AB-898C57FDEBE3}"/>
          </ac:spMkLst>
        </pc:spChg>
        <pc:spChg chg="add mod">
          <ac:chgData name="Colin Brown" userId="920a6297-079e-4a04-af2b-4f44d3778c8f" providerId="ADAL" clId="{A6A393F2-BB7F-424D-8E5F-FFD0ACE21207}" dt="2022-02-22T09:51:26.035" v="7595" actId="20577"/>
          <ac:spMkLst>
            <pc:docMk/>
            <pc:sldMk cId="377897697" sldId="268"/>
            <ac:spMk id="30" creationId="{BFB623FF-2040-49C9-B6A7-8339483CAD27}"/>
          </ac:spMkLst>
        </pc:spChg>
        <pc:spChg chg="add del mod">
          <ac:chgData name="Colin Brown" userId="920a6297-079e-4a04-af2b-4f44d3778c8f" providerId="ADAL" clId="{A6A393F2-BB7F-424D-8E5F-FFD0ACE21207}" dt="2022-02-22T05:51:08.616" v="4433" actId="478"/>
          <ac:spMkLst>
            <pc:docMk/>
            <pc:sldMk cId="377897697" sldId="268"/>
            <ac:spMk id="31" creationId="{10F48EF0-8CC7-4EE4-B27B-C0250EA5E326}"/>
          </ac:spMkLst>
        </pc:spChg>
        <pc:spChg chg="add del mod">
          <ac:chgData name="Colin Brown" userId="920a6297-079e-4a04-af2b-4f44d3778c8f" providerId="ADAL" clId="{A6A393F2-BB7F-424D-8E5F-FFD0ACE21207}" dt="2022-02-22T04:39:47.643" v="3909" actId="478"/>
          <ac:spMkLst>
            <pc:docMk/>
            <pc:sldMk cId="377897697" sldId="268"/>
            <ac:spMk id="36" creationId="{0F966041-11EB-412C-A835-78052DF47F17}"/>
          </ac:spMkLst>
        </pc:spChg>
        <pc:spChg chg="add mod">
          <ac:chgData name="Colin Brown" userId="920a6297-079e-4a04-af2b-4f44d3778c8f" providerId="ADAL" clId="{A6A393F2-BB7F-424D-8E5F-FFD0ACE21207}" dt="2022-02-22T07:43:19.552" v="5180" actId="20577"/>
          <ac:spMkLst>
            <pc:docMk/>
            <pc:sldMk cId="377897697" sldId="268"/>
            <ac:spMk id="40" creationId="{9580E839-3EE9-43A0-AD64-ED72A6EC4250}"/>
          </ac:spMkLst>
        </pc:spChg>
        <pc:spChg chg="add mod">
          <ac:chgData name="Colin Brown" userId="920a6297-079e-4a04-af2b-4f44d3778c8f" providerId="ADAL" clId="{A6A393F2-BB7F-424D-8E5F-FFD0ACE21207}" dt="2022-02-22T07:43:18.042" v="5176" actId="20577"/>
          <ac:spMkLst>
            <pc:docMk/>
            <pc:sldMk cId="377897697" sldId="268"/>
            <ac:spMk id="41" creationId="{DED0465D-C278-4378-9C72-3F58779D91E5}"/>
          </ac:spMkLst>
        </pc:spChg>
        <pc:spChg chg="add mod">
          <ac:chgData name="Colin Brown" userId="920a6297-079e-4a04-af2b-4f44d3778c8f" providerId="ADAL" clId="{A6A393F2-BB7F-424D-8E5F-FFD0ACE21207}" dt="2022-02-22T07:43:17.307" v="5174" actId="20577"/>
          <ac:spMkLst>
            <pc:docMk/>
            <pc:sldMk cId="377897697" sldId="268"/>
            <ac:spMk id="42" creationId="{61C101D5-A26F-4CDF-A9F9-977C092003FC}"/>
          </ac:spMkLst>
        </pc:spChg>
        <pc:spChg chg="add mod">
          <ac:chgData name="Colin Brown" userId="920a6297-079e-4a04-af2b-4f44d3778c8f" providerId="ADAL" clId="{A6A393F2-BB7F-424D-8E5F-FFD0ACE21207}" dt="2022-02-22T07:43:16.503" v="5172" actId="20577"/>
          <ac:spMkLst>
            <pc:docMk/>
            <pc:sldMk cId="377897697" sldId="268"/>
            <ac:spMk id="43" creationId="{E9307E9B-8572-497B-A5C3-96E2F15B9D1A}"/>
          </ac:spMkLst>
        </pc:spChg>
        <pc:grpChg chg="add del mod topLvl">
          <ac:chgData name="Colin Brown" userId="920a6297-079e-4a04-af2b-4f44d3778c8f" providerId="ADAL" clId="{A6A393F2-BB7F-424D-8E5F-FFD0ACE21207}" dt="2022-02-21T09:50:02.150" v="3672" actId="478"/>
          <ac:grpSpMkLst>
            <pc:docMk/>
            <pc:sldMk cId="377897697" sldId="268"/>
            <ac:grpSpMk id="11" creationId="{72BE5033-5162-438B-B31C-378EF2058A63}"/>
          </ac:grpSpMkLst>
        </pc:grpChg>
        <pc:grpChg chg="add mod">
          <ac:chgData name="Colin Brown" userId="920a6297-079e-4a04-af2b-4f44d3778c8f" providerId="ADAL" clId="{A6A393F2-BB7F-424D-8E5F-FFD0ACE21207}" dt="2022-02-22T07:43:20.664" v="5183" actId="478"/>
          <ac:grpSpMkLst>
            <pc:docMk/>
            <pc:sldMk cId="377897697" sldId="268"/>
            <ac:grpSpMk id="26" creationId="{38774615-6423-41D4-BDCC-3C1CAFD25132}"/>
          </ac:grpSpMkLst>
        </pc:grpChg>
        <pc:grpChg chg="add del mod">
          <ac:chgData name="Colin Brown" userId="920a6297-079e-4a04-af2b-4f44d3778c8f" providerId="ADAL" clId="{A6A393F2-BB7F-424D-8E5F-FFD0ACE21207}" dt="2022-02-21T09:49:19.950" v="3665" actId="165"/>
          <ac:grpSpMkLst>
            <pc:docMk/>
            <pc:sldMk cId="377897697" sldId="268"/>
            <ac:grpSpMk id="31" creationId="{07B45282-F65D-4199-9779-A67958AB0B79}"/>
          </ac:grpSpMkLst>
        </pc:grpChg>
        <pc:grpChg chg="add del mod">
          <ac:chgData name="Colin Brown" userId="920a6297-079e-4a04-af2b-4f44d3778c8f" providerId="ADAL" clId="{A6A393F2-BB7F-424D-8E5F-FFD0ACE21207}" dt="2022-02-22T07:43:20.664" v="5183" actId="478"/>
          <ac:grpSpMkLst>
            <pc:docMk/>
            <pc:sldMk cId="377897697" sldId="268"/>
            <ac:grpSpMk id="39" creationId="{2803746F-5313-4ABC-BF6E-B0BB7C42D774}"/>
          </ac:grpSpMkLst>
        </pc:grpChg>
        <pc:grpChg chg="add mod">
          <ac:chgData name="Colin Brown" userId="920a6297-079e-4a04-af2b-4f44d3778c8f" providerId="ADAL" clId="{A6A393F2-BB7F-424D-8E5F-FFD0ACE21207}" dt="2022-02-22T09:07:42.900" v="6742" actId="1076"/>
          <ac:grpSpMkLst>
            <pc:docMk/>
            <pc:sldMk cId="377897697" sldId="268"/>
            <ac:grpSpMk id="44" creationId="{E7295B66-8CD7-4320-B98F-B9B0CF50137F}"/>
          </ac:grpSpMkLst>
        </pc:grpChg>
        <pc:picChg chg="add del mod topLvl">
          <ac:chgData name="Colin Brown" userId="920a6297-079e-4a04-af2b-4f44d3778c8f" providerId="ADAL" clId="{A6A393F2-BB7F-424D-8E5F-FFD0ACE21207}" dt="2022-02-22T01:27:31.758" v="3787" actId="478"/>
          <ac:picMkLst>
            <pc:docMk/>
            <pc:sldMk cId="377897697" sldId="268"/>
            <ac:picMk id="10" creationId="{7BB9B1D1-E885-4826-9134-5FD226C291EF}"/>
          </ac:picMkLst>
        </pc:picChg>
        <pc:picChg chg="add mod">
          <ac:chgData name="Colin Brown" userId="920a6297-079e-4a04-af2b-4f44d3778c8f" providerId="ADAL" clId="{A6A393F2-BB7F-424D-8E5F-FFD0ACE21207}" dt="2022-02-22T09:07:18.845" v="6734" actId="1076"/>
          <ac:picMkLst>
            <pc:docMk/>
            <pc:sldMk cId="377897697" sldId="268"/>
            <ac:picMk id="11" creationId="{8961EB7D-D4CB-42FC-B367-F7099C6FABC1}"/>
          </ac:picMkLst>
        </pc:picChg>
        <pc:picChg chg="add mod modCrop">
          <ac:chgData name="Colin Brown" userId="920a6297-079e-4a04-af2b-4f44d3778c8f" providerId="ADAL" clId="{A6A393F2-BB7F-424D-8E5F-FFD0ACE21207}" dt="2022-02-22T09:07:22.175" v="6735" actId="1076"/>
          <ac:picMkLst>
            <pc:docMk/>
            <pc:sldMk cId="377897697" sldId="268"/>
            <ac:picMk id="13" creationId="{15D97988-B192-4574-8066-DA79A5332591}"/>
          </ac:picMkLst>
        </pc:picChg>
        <pc:picChg chg="mod">
          <ac:chgData name="Colin Brown" userId="920a6297-079e-4a04-af2b-4f44d3778c8f" providerId="ADAL" clId="{A6A393F2-BB7F-424D-8E5F-FFD0ACE21207}" dt="2022-02-21T09:49:19.950" v="3665" actId="165"/>
          <ac:picMkLst>
            <pc:docMk/>
            <pc:sldMk cId="377897697" sldId="268"/>
            <ac:picMk id="13" creationId="{D1AAE722-8C8E-4038-9F70-B10CA5E11DF3}"/>
          </ac:picMkLst>
        </pc:picChg>
        <pc:picChg chg="add del mod topLvl">
          <ac:chgData name="Colin Brown" userId="920a6297-079e-4a04-af2b-4f44d3778c8f" providerId="ADAL" clId="{A6A393F2-BB7F-424D-8E5F-FFD0ACE21207}" dt="2022-02-21T09:57:42.260" v="3677" actId="478"/>
          <ac:picMkLst>
            <pc:docMk/>
            <pc:sldMk cId="377897697" sldId="268"/>
            <ac:picMk id="14" creationId="{6FBB139C-3252-4E4F-9244-C72626E49912}"/>
          </ac:picMkLst>
        </pc:picChg>
        <pc:picChg chg="add del mod topLvl">
          <ac:chgData name="Colin Brown" userId="920a6297-079e-4a04-af2b-4f44d3778c8f" providerId="ADAL" clId="{A6A393F2-BB7F-424D-8E5F-FFD0ACE21207}" dt="2022-02-21T09:58:12.231" v="3681" actId="478"/>
          <ac:picMkLst>
            <pc:docMk/>
            <pc:sldMk cId="377897697" sldId="268"/>
            <ac:picMk id="15" creationId="{10CBCE11-47C6-4915-A0A7-869AA41D970B}"/>
          </ac:picMkLst>
        </pc:picChg>
        <pc:picChg chg="add del mod">
          <ac:chgData name="Colin Brown" userId="920a6297-079e-4a04-af2b-4f44d3778c8f" providerId="ADAL" clId="{A6A393F2-BB7F-424D-8E5F-FFD0ACE21207}" dt="2022-02-22T04:36:18.334" v="3892" actId="478"/>
          <ac:picMkLst>
            <pc:docMk/>
            <pc:sldMk cId="377897697" sldId="268"/>
            <ac:picMk id="15" creationId="{42EA6B73-FF13-44AD-B0BD-DA403B1C7255}"/>
          </ac:picMkLst>
        </pc:picChg>
        <pc:picChg chg="add mod">
          <ac:chgData name="Colin Brown" userId="920a6297-079e-4a04-af2b-4f44d3778c8f" providerId="ADAL" clId="{A6A393F2-BB7F-424D-8E5F-FFD0ACE21207}" dt="2022-02-22T09:07:32.165" v="6739" actId="1076"/>
          <ac:picMkLst>
            <pc:docMk/>
            <pc:sldMk cId="377897697" sldId="268"/>
            <ac:picMk id="25" creationId="{BF04B39D-A08E-4974-993A-D63A6693EA6F}"/>
          </ac:picMkLst>
        </pc:picChg>
        <pc:picChg chg="add del mod">
          <ac:chgData name="Colin Brown" userId="920a6297-079e-4a04-af2b-4f44d3778c8f" providerId="ADAL" clId="{A6A393F2-BB7F-424D-8E5F-FFD0ACE21207}" dt="2022-02-22T09:07:24.899" v="6736" actId="1076"/>
          <ac:picMkLst>
            <pc:docMk/>
            <pc:sldMk cId="377897697" sldId="268"/>
            <ac:picMk id="32" creationId="{75D6F6F8-5846-4AE8-A6BB-31596B9383E5}"/>
          </ac:picMkLst>
        </pc:picChg>
        <pc:picChg chg="add del mod">
          <ac:chgData name="Colin Brown" userId="920a6297-079e-4a04-af2b-4f44d3778c8f" providerId="ADAL" clId="{A6A393F2-BB7F-424D-8E5F-FFD0ACE21207}" dt="2022-02-22T01:31:55.496" v="3800" actId="478"/>
          <ac:picMkLst>
            <pc:docMk/>
            <pc:sldMk cId="377897697" sldId="268"/>
            <ac:picMk id="33" creationId="{BF80FE42-41AF-47CA-BBC1-50F0317DECF8}"/>
          </ac:picMkLst>
        </pc:picChg>
        <pc:picChg chg="add del mod">
          <ac:chgData name="Colin Brown" userId="920a6297-079e-4a04-af2b-4f44d3778c8f" providerId="ADAL" clId="{A6A393F2-BB7F-424D-8E5F-FFD0ACE21207}" dt="2022-02-22T01:31:56.322" v="3801" actId="478"/>
          <ac:picMkLst>
            <pc:docMk/>
            <pc:sldMk cId="377897697" sldId="268"/>
            <ac:picMk id="35" creationId="{6309B4CC-77D9-4D7D-8F3C-6177890134C8}"/>
          </ac:picMkLst>
        </pc:picChg>
        <pc:cxnChg chg="add mod topLvl">
          <ac:chgData name="Colin Brown" userId="920a6297-079e-4a04-af2b-4f44d3778c8f" providerId="ADAL" clId="{A6A393F2-BB7F-424D-8E5F-FFD0ACE21207}" dt="2022-02-22T07:14:03.380" v="4681" actId="14826"/>
          <ac:cxnSpMkLst>
            <pc:docMk/>
            <pc:sldMk cId="377897697" sldId="268"/>
            <ac:cxnSpMk id="4" creationId="{F06D0723-8346-4B0F-8DCD-6177008A9FCE}"/>
          </ac:cxnSpMkLst>
        </pc:cxnChg>
        <pc:cxnChg chg="add mod topLvl">
          <ac:chgData name="Colin Brown" userId="920a6297-079e-4a04-af2b-4f44d3778c8f" providerId="ADAL" clId="{A6A393F2-BB7F-424D-8E5F-FFD0ACE21207}" dt="2022-02-22T07:14:03.380" v="4681" actId="14826"/>
          <ac:cxnSpMkLst>
            <pc:docMk/>
            <pc:sldMk cId="377897697" sldId="268"/>
            <ac:cxnSpMk id="5" creationId="{A79613CE-3AEF-4DFC-A059-7A12E04D2C1C}"/>
          </ac:cxnSpMkLst>
        </pc:cxnChg>
        <pc:cxnChg chg="add mod">
          <ac:chgData name="Colin Brown" userId="920a6297-079e-4a04-af2b-4f44d3778c8f" providerId="ADAL" clId="{A6A393F2-BB7F-424D-8E5F-FFD0ACE21207}" dt="2022-02-22T07:14:03.380" v="4681" actId="14826"/>
          <ac:cxnSpMkLst>
            <pc:docMk/>
            <pc:sldMk cId="377897697" sldId="268"/>
            <ac:cxnSpMk id="22" creationId="{FBD449F4-CB3F-44FD-BE46-DA6F1F678036}"/>
          </ac:cxnSpMkLst>
        </pc:cxnChg>
      </pc:sldChg>
      <pc:sldChg chg="add del">
        <pc:chgData name="Colin Brown" userId="920a6297-079e-4a04-af2b-4f44d3778c8f" providerId="ADAL" clId="{A6A393F2-BB7F-424D-8E5F-FFD0ACE21207}" dt="2022-02-21T09:49:00.572" v="3660" actId="47"/>
        <pc:sldMkLst>
          <pc:docMk/>
          <pc:sldMk cId="690155846" sldId="269"/>
        </pc:sldMkLst>
      </pc:sldChg>
      <pc:sldChg chg="modSp add mod modClrScheme chgLayout">
        <pc:chgData name="Colin Brown" userId="920a6297-079e-4a04-af2b-4f44d3778c8f" providerId="ADAL" clId="{A6A393F2-BB7F-424D-8E5F-FFD0ACE21207}" dt="2022-02-22T07:44:28.315" v="5189" actId="700"/>
        <pc:sldMkLst>
          <pc:docMk/>
          <pc:sldMk cId="1971890942" sldId="269"/>
        </pc:sldMkLst>
        <pc:spChg chg="mod ord">
          <ac:chgData name="Colin Brown" userId="920a6297-079e-4a04-af2b-4f44d3778c8f" providerId="ADAL" clId="{A6A393F2-BB7F-424D-8E5F-FFD0ACE21207}" dt="2022-02-22T07:44:28.315" v="5189" actId="700"/>
          <ac:spMkLst>
            <pc:docMk/>
            <pc:sldMk cId="1971890942" sldId="269"/>
            <ac:spMk id="2" creationId="{F6F8D4EF-C880-4532-9430-F9AF1C55AB3B}"/>
          </ac:spMkLst>
        </pc:spChg>
        <pc:spChg chg="mod ord">
          <ac:chgData name="Colin Brown" userId="920a6297-079e-4a04-af2b-4f44d3778c8f" providerId="ADAL" clId="{A6A393F2-BB7F-424D-8E5F-FFD0ACE21207}" dt="2022-02-22T07:44:28.315" v="5189" actId="700"/>
          <ac:spMkLst>
            <pc:docMk/>
            <pc:sldMk cId="1971890942" sldId="269"/>
            <ac:spMk id="3" creationId="{DFB0F284-BD91-41B9-8A39-0B9A25A847C5}"/>
          </ac:spMkLst>
        </pc:spChg>
      </pc:sldChg>
      <pc:sldChg chg="addSp delSp modSp new add del mod modClrScheme chgLayout">
        <pc:chgData name="Colin Brown" userId="920a6297-079e-4a04-af2b-4f44d3778c8f" providerId="ADAL" clId="{A6A393F2-BB7F-424D-8E5F-FFD0ACE21207}" dt="2022-02-22T07:44:38.252" v="5195" actId="20577"/>
        <pc:sldMkLst>
          <pc:docMk/>
          <pc:sldMk cId="1623230772" sldId="270"/>
        </pc:sldMkLst>
        <pc:spChg chg="del mod ord">
          <ac:chgData name="Colin Brown" userId="920a6297-079e-4a04-af2b-4f44d3778c8f" providerId="ADAL" clId="{A6A393F2-BB7F-424D-8E5F-FFD0ACE21207}" dt="2022-02-22T07:44:36.258" v="5192" actId="700"/>
          <ac:spMkLst>
            <pc:docMk/>
            <pc:sldMk cId="1623230772" sldId="270"/>
            <ac:spMk id="2" creationId="{A6109EA9-2BDC-4CA1-84BD-0F88527C3828}"/>
          </ac:spMkLst>
        </pc:spChg>
        <pc:spChg chg="del mod ord">
          <ac:chgData name="Colin Brown" userId="920a6297-079e-4a04-af2b-4f44d3778c8f" providerId="ADAL" clId="{A6A393F2-BB7F-424D-8E5F-FFD0ACE21207}" dt="2022-02-22T07:44:36.258" v="5192" actId="700"/>
          <ac:spMkLst>
            <pc:docMk/>
            <pc:sldMk cId="1623230772" sldId="270"/>
            <ac:spMk id="3" creationId="{974A7608-8285-4771-8294-179B463B0FA9}"/>
          </ac:spMkLst>
        </pc:spChg>
        <pc:spChg chg="add mod ord">
          <ac:chgData name="Colin Brown" userId="920a6297-079e-4a04-af2b-4f44d3778c8f" providerId="ADAL" clId="{A6A393F2-BB7F-424D-8E5F-FFD0ACE21207}" dt="2022-02-22T07:44:38.252" v="5195" actId="20577"/>
          <ac:spMkLst>
            <pc:docMk/>
            <pc:sldMk cId="1623230772" sldId="270"/>
            <ac:spMk id="4" creationId="{3024E541-1AEE-4A0C-90CD-05089523FE53}"/>
          </ac:spMkLst>
        </pc:spChg>
        <pc:spChg chg="add mod ord">
          <ac:chgData name="Colin Brown" userId="920a6297-079e-4a04-af2b-4f44d3778c8f" providerId="ADAL" clId="{A6A393F2-BB7F-424D-8E5F-FFD0ACE21207}" dt="2022-02-22T07:44:36.258" v="5192" actId="700"/>
          <ac:spMkLst>
            <pc:docMk/>
            <pc:sldMk cId="1623230772" sldId="270"/>
            <ac:spMk id="5" creationId="{6B15F482-B0B9-4ED5-870E-502776142630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60114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3607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3451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14747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046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969703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639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45873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02516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30254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952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713180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5024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20761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15027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687727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35232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86F3DC9-43C7-47AD-AA47-951766EDE641}" type="datetimeFigureOut">
              <a:rPr lang="en-US" smtClean="0"/>
              <a:t>2/21/2022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73431E9C-6E44-480D-9D0B-0C7FADD891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6158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92" r:id="rId1"/>
    <p:sldLayoutId id="2147483793" r:id="rId2"/>
    <p:sldLayoutId id="2147483794" r:id="rId3"/>
    <p:sldLayoutId id="2147483795" r:id="rId4"/>
    <p:sldLayoutId id="2147483796" r:id="rId5"/>
    <p:sldLayoutId id="2147483797" r:id="rId6"/>
    <p:sldLayoutId id="2147483798" r:id="rId7"/>
    <p:sldLayoutId id="2147483799" r:id="rId8"/>
    <p:sldLayoutId id="2147483800" r:id="rId9"/>
    <p:sldLayoutId id="2147483801" r:id="rId10"/>
    <p:sldLayoutId id="2147483802" r:id="rId11"/>
    <p:sldLayoutId id="2147483803" r:id="rId12"/>
    <p:sldLayoutId id="2147483804" r:id="rId13"/>
    <p:sldLayoutId id="2147483805" r:id="rId14"/>
    <p:sldLayoutId id="2147483806" r:id="rId15"/>
    <p:sldLayoutId id="2147483807" r:id="rId16"/>
    <p:sldLayoutId id="2147483808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gif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6" name="Rectangle 8">
            <a:extLst>
              <a:ext uri="{FF2B5EF4-FFF2-40B4-BE49-F238E27FC236}">
                <a16:creationId xmlns:a16="http://schemas.microsoft.com/office/drawing/2014/main" id="{56981798-4550-46DA-9172-4846E2FB66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">
            <a:extLst>
              <a:ext uri="{FF2B5EF4-FFF2-40B4-BE49-F238E27FC236}">
                <a16:creationId xmlns:a16="http://schemas.microsoft.com/office/drawing/2014/main" id="{D82EB7D3-3AD8-4ED1-9E1A-2906E14635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flipH="1">
            <a:off x="423335" y="404829"/>
            <a:ext cx="4478865" cy="605367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171E43B-AD14-48B9-850E-6D9674753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110" y="1241266"/>
            <a:ext cx="4089633" cy="3153753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3400">
                <a:solidFill>
                  <a:schemeClr val="tx2"/>
                </a:solidFill>
              </a:rPr>
              <a:t>Classification Of Icosahedral Capsids Via Quasi-Rigid Domain Decomposition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DFC43C9-6E7C-4B3F-97EF-FB85B4E8FE8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61110" y="4591665"/>
            <a:ext cx="4089633" cy="1622322"/>
          </a:xfrm>
        </p:spPr>
        <p:txBody>
          <a:bodyPr>
            <a:normAutofit/>
          </a:bodyPr>
          <a:lstStyle/>
          <a:p>
            <a:endParaRPr lang="en-US">
              <a:solidFill>
                <a:schemeClr val="accent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58D690D-4482-4956-993B-B7627776178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996" r="1" b="517"/>
          <a:stretch/>
        </p:blipFill>
        <p:spPr>
          <a:xfrm>
            <a:off x="5120117" y="461681"/>
            <a:ext cx="6585549" cy="5934638"/>
          </a:xfrm>
          <a:custGeom>
            <a:avLst/>
            <a:gdLst/>
            <a:ahLst/>
            <a:cxnLst/>
            <a:rect l="l" t="t" r="r" b="b"/>
            <a:pathLst>
              <a:path w="6585549" h="5934638">
                <a:moveTo>
                  <a:pt x="225406" y="0"/>
                </a:moveTo>
                <a:lnTo>
                  <a:pt x="6585549" y="0"/>
                </a:lnTo>
                <a:lnTo>
                  <a:pt x="6585549" y="5934638"/>
                </a:lnTo>
                <a:lnTo>
                  <a:pt x="226600" y="5934638"/>
                </a:lnTo>
                <a:lnTo>
                  <a:pt x="214529" y="5856373"/>
                </a:lnTo>
                <a:lnTo>
                  <a:pt x="203238" y="5780097"/>
                </a:lnTo>
                <a:lnTo>
                  <a:pt x="191320" y="5689292"/>
                </a:lnTo>
                <a:lnTo>
                  <a:pt x="177049" y="5581536"/>
                </a:lnTo>
                <a:lnTo>
                  <a:pt x="161995" y="5462279"/>
                </a:lnTo>
                <a:lnTo>
                  <a:pt x="146156" y="5327888"/>
                </a:lnTo>
                <a:lnTo>
                  <a:pt x="129376" y="5181389"/>
                </a:lnTo>
                <a:lnTo>
                  <a:pt x="112596" y="5022177"/>
                </a:lnTo>
                <a:lnTo>
                  <a:pt x="95503" y="4852675"/>
                </a:lnTo>
                <a:lnTo>
                  <a:pt x="79664" y="4669854"/>
                </a:lnTo>
                <a:lnTo>
                  <a:pt x="64453" y="4478558"/>
                </a:lnTo>
                <a:lnTo>
                  <a:pt x="50652" y="4276365"/>
                </a:lnTo>
                <a:lnTo>
                  <a:pt x="37480" y="4065697"/>
                </a:lnTo>
                <a:lnTo>
                  <a:pt x="25091" y="3845949"/>
                </a:lnTo>
                <a:lnTo>
                  <a:pt x="20700" y="3733351"/>
                </a:lnTo>
                <a:lnTo>
                  <a:pt x="15838" y="3618331"/>
                </a:lnTo>
                <a:lnTo>
                  <a:pt x="11291" y="3501495"/>
                </a:lnTo>
                <a:lnTo>
                  <a:pt x="8311" y="3384054"/>
                </a:lnTo>
                <a:lnTo>
                  <a:pt x="5645" y="3264191"/>
                </a:lnTo>
                <a:lnTo>
                  <a:pt x="2822" y="3143118"/>
                </a:lnTo>
                <a:lnTo>
                  <a:pt x="941" y="3019623"/>
                </a:lnTo>
                <a:lnTo>
                  <a:pt x="941" y="2894918"/>
                </a:lnTo>
                <a:lnTo>
                  <a:pt x="0" y="2769001"/>
                </a:lnTo>
                <a:lnTo>
                  <a:pt x="941" y="2641874"/>
                </a:lnTo>
                <a:lnTo>
                  <a:pt x="2822" y="2512931"/>
                </a:lnTo>
                <a:lnTo>
                  <a:pt x="4547" y="2383988"/>
                </a:lnTo>
                <a:lnTo>
                  <a:pt x="8311" y="2253229"/>
                </a:lnTo>
                <a:lnTo>
                  <a:pt x="12232" y="2121259"/>
                </a:lnTo>
                <a:lnTo>
                  <a:pt x="16779" y="1989289"/>
                </a:lnTo>
                <a:lnTo>
                  <a:pt x="23209" y="1856108"/>
                </a:lnTo>
                <a:lnTo>
                  <a:pt x="30893" y="1721716"/>
                </a:lnTo>
                <a:lnTo>
                  <a:pt x="38264" y="1586720"/>
                </a:lnTo>
                <a:lnTo>
                  <a:pt x="47673" y="1451723"/>
                </a:lnTo>
                <a:lnTo>
                  <a:pt x="58964" y="1314910"/>
                </a:lnTo>
                <a:lnTo>
                  <a:pt x="70255" y="1179913"/>
                </a:lnTo>
                <a:lnTo>
                  <a:pt x="83271" y="1042495"/>
                </a:lnTo>
                <a:lnTo>
                  <a:pt x="97542" y="904471"/>
                </a:lnTo>
                <a:lnTo>
                  <a:pt x="112596" y="768263"/>
                </a:lnTo>
                <a:lnTo>
                  <a:pt x="130160" y="630240"/>
                </a:lnTo>
                <a:lnTo>
                  <a:pt x="148978" y="492821"/>
                </a:lnTo>
                <a:lnTo>
                  <a:pt x="167640" y="354798"/>
                </a:lnTo>
                <a:lnTo>
                  <a:pt x="189438" y="217380"/>
                </a:lnTo>
                <a:lnTo>
                  <a:pt x="211706" y="80567"/>
                </a:lnTo>
                <a:close/>
              </a:path>
            </a:pathLst>
          </a:custGeom>
        </p:spPr>
      </p:pic>
      <p:sp>
        <p:nvSpPr>
          <p:cNvPr id="8" name="Freeform 5">
            <a:extLst>
              <a:ext uri="{FF2B5EF4-FFF2-40B4-BE49-F238E27FC236}">
                <a16:creationId xmlns:a16="http://schemas.microsoft.com/office/drawing/2014/main" id="{2D529E20-662F-4915-ACD7-970C026FDB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gray">
          <a:xfrm rot="5677511" flipH="1">
            <a:off x="3545327" y="1903328"/>
            <a:ext cx="3299407" cy="440924"/>
          </a:xfrm>
          <a:custGeom>
            <a:avLst/>
            <a:gdLst/>
            <a:ahLst/>
            <a:cxnLst/>
            <a:rect l="l" t="t" r="r" b="b"/>
            <a:pathLst>
              <a:path w="10000" h="5291">
                <a:moveTo>
                  <a:pt x="85" y="2532"/>
                </a:moveTo>
                <a:cubicBezTo>
                  <a:pt x="1736" y="3911"/>
                  <a:pt x="7524" y="5298"/>
                  <a:pt x="9958" y="5291"/>
                </a:cubicBezTo>
                <a:cubicBezTo>
                  <a:pt x="9989" y="1958"/>
                  <a:pt x="9969" y="3333"/>
                  <a:pt x="10000" y="0"/>
                </a:cubicBezTo>
                <a:lnTo>
                  <a:pt x="10000" y="0"/>
                </a:lnTo>
                <a:lnTo>
                  <a:pt x="9667" y="204"/>
                </a:lnTo>
                <a:lnTo>
                  <a:pt x="9334" y="400"/>
                </a:lnTo>
                <a:lnTo>
                  <a:pt x="9001" y="590"/>
                </a:lnTo>
                <a:lnTo>
                  <a:pt x="8667" y="753"/>
                </a:lnTo>
                <a:lnTo>
                  <a:pt x="8333" y="917"/>
                </a:lnTo>
                <a:lnTo>
                  <a:pt x="7999" y="1071"/>
                </a:lnTo>
                <a:lnTo>
                  <a:pt x="7669" y="1202"/>
                </a:lnTo>
                <a:lnTo>
                  <a:pt x="7333" y="1325"/>
                </a:lnTo>
                <a:lnTo>
                  <a:pt x="7000" y="1440"/>
                </a:lnTo>
                <a:lnTo>
                  <a:pt x="6673" y="1538"/>
                </a:lnTo>
                <a:lnTo>
                  <a:pt x="6340" y="1636"/>
                </a:lnTo>
                <a:lnTo>
                  <a:pt x="6013" y="1719"/>
                </a:lnTo>
                <a:lnTo>
                  <a:pt x="5686" y="1784"/>
                </a:lnTo>
                <a:lnTo>
                  <a:pt x="5359" y="1850"/>
                </a:lnTo>
                <a:lnTo>
                  <a:pt x="5036" y="1906"/>
                </a:lnTo>
                <a:lnTo>
                  <a:pt x="4717" y="1948"/>
                </a:lnTo>
                <a:lnTo>
                  <a:pt x="4396" y="1980"/>
                </a:lnTo>
                <a:lnTo>
                  <a:pt x="4079" y="2013"/>
                </a:lnTo>
                <a:lnTo>
                  <a:pt x="3766" y="2029"/>
                </a:lnTo>
                <a:lnTo>
                  <a:pt x="3454" y="2046"/>
                </a:lnTo>
                <a:lnTo>
                  <a:pt x="3145" y="2053"/>
                </a:lnTo>
                <a:lnTo>
                  <a:pt x="2839" y="2046"/>
                </a:lnTo>
                <a:lnTo>
                  <a:pt x="2537" y="2046"/>
                </a:lnTo>
                <a:lnTo>
                  <a:pt x="2238" y="2029"/>
                </a:lnTo>
                <a:lnTo>
                  <a:pt x="1943" y="2004"/>
                </a:lnTo>
                <a:lnTo>
                  <a:pt x="1653" y="1980"/>
                </a:lnTo>
                <a:lnTo>
                  <a:pt x="1368" y="1955"/>
                </a:lnTo>
                <a:lnTo>
                  <a:pt x="1085" y="1915"/>
                </a:lnTo>
                <a:lnTo>
                  <a:pt x="806" y="1873"/>
                </a:lnTo>
                <a:lnTo>
                  <a:pt x="533" y="1833"/>
                </a:lnTo>
                <a:lnTo>
                  <a:pt x="0" y="1726"/>
                </a:lnTo>
                <a:cubicBezTo>
                  <a:pt x="28" y="1995"/>
                  <a:pt x="57" y="2263"/>
                  <a:pt x="85" y="2532"/>
                </a:cubicBezTo>
                <a:close/>
              </a:path>
            </a:pathLst>
          </a:custGeom>
          <a:solidFill>
            <a:schemeClr val="bg1">
              <a:alpha val="20000"/>
            </a:schemeClr>
          </a:solidFill>
          <a:ln>
            <a:noFill/>
          </a:ln>
        </p:spPr>
      </p:sp>
    </p:spTree>
    <p:extLst>
      <p:ext uri="{BB962C8B-B14F-4D97-AF65-F5344CB8AC3E}">
        <p14:creationId xmlns:p14="http://schemas.microsoft.com/office/powerpoint/2010/main" val="3177953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7AC80F-D939-4468-BFC9-7622AE2179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Discussion &amp; Conclusion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EEA27F4-3C93-437B-A12C-2EE28DDAB37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817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024E541-1AEE-4A0C-90CD-05089523FE5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END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6B15F482-B0B9-4ED5-870E-50277614263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323077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D4EF-C880-4532-9430-F9AF1C55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Quasi-Rigid Domain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F284-BD91-41B9-8A39-0B9A25A847C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We implement the method described in (</a:t>
            </a:r>
            <a:r>
              <a:rPr lang="en-US" dirty="0" err="1"/>
              <a:t>Ponzoni</a:t>
            </a:r>
            <a:r>
              <a:rPr lang="en-US" dirty="0"/>
              <a:t> &amp; </a:t>
            </a:r>
            <a:r>
              <a:rPr lang="en-US" dirty="0" err="1"/>
              <a:t>Polles</a:t>
            </a:r>
            <a:r>
              <a:rPr lang="en-US" dirty="0"/>
              <a:t> 2015) to identify quasi-rigid domains</a:t>
            </a:r>
          </a:p>
          <a:p>
            <a:pPr>
              <a:buFont typeface="+mj-lt"/>
              <a:buAutoNum type="arabicPeriod"/>
            </a:pPr>
            <a:r>
              <a:rPr lang="en-US" dirty="0"/>
              <a:t>Represent the capsid using an Elastic Network Model (ENM)</a:t>
            </a:r>
          </a:p>
          <a:p>
            <a:pPr>
              <a:buFont typeface="+mj-lt"/>
              <a:buAutoNum type="arabicPeriod"/>
            </a:pPr>
            <a:r>
              <a:rPr lang="en-US" dirty="0"/>
              <a:t>Apply Normal Mode Analysis to approximate the pairwise distance fluctuations between residues</a:t>
            </a:r>
          </a:p>
          <a:p>
            <a:pPr>
              <a:buFont typeface="+mj-lt"/>
              <a:buAutoNum type="arabicPeriod"/>
            </a:pPr>
            <a:r>
              <a:rPr lang="en-US" dirty="0"/>
              <a:t>Use Spectral Clustering techniques to optimally divide the capsid into quasi-rigid domains</a:t>
            </a:r>
          </a:p>
          <a:p>
            <a:pPr>
              <a:buFont typeface="+mj-lt"/>
              <a:buAutoNum type="arabicPeriod"/>
            </a:pPr>
            <a:r>
              <a:rPr lang="en-US" dirty="0"/>
              <a:t>Visualize the result and assign a geometric classification based on the clusters</a:t>
            </a:r>
          </a:p>
          <a:p>
            <a:pPr>
              <a:buFont typeface="+mj-lt"/>
              <a:buAutoNum type="arabicPeriod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718909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B6D049-EC9C-4456-8BF8-F8E041E704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Icosahedral Capsids</a:t>
            </a:r>
          </a:p>
        </p:txBody>
      </p:sp>
      <p:pic>
        <p:nvPicPr>
          <p:cNvPr id="2056" name="Picture 8" descr="PDB-101: Learn: Paper Models: Quasisymmetry in Icosahedral Viruses">
            <a:extLst>
              <a:ext uri="{FF2B5EF4-FFF2-40B4-BE49-F238E27FC236}">
                <a16:creationId xmlns:a16="http://schemas.microsoft.com/office/drawing/2014/main" id="{61498108-0A99-4C7A-ADCF-76D9121EEB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6303" y="2268329"/>
            <a:ext cx="5732825" cy="4423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9292E8C3-1688-484D-B0E2-BDE1B4B42A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72096" y="3065066"/>
            <a:ext cx="4744506" cy="3416300"/>
          </a:xfrm>
        </p:spPr>
        <p:txBody>
          <a:bodyPr/>
          <a:lstStyle/>
          <a:p>
            <a:r>
              <a:rPr lang="en-US" dirty="0"/>
              <a:t>Protein shell that contains the genome</a:t>
            </a:r>
          </a:p>
          <a:p>
            <a:r>
              <a:rPr lang="en-US" dirty="0"/>
              <a:t>Built from repeating units called Major Capsid Proteins (MCPs) in quasi-equivalent positions</a:t>
            </a:r>
          </a:p>
          <a:p>
            <a:r>
              <a:rPr lang="en-US" dirty="0"/>
              <a:t>Exhibit the 5-3-2 rotational symmetry of an icosahedron</a:t>
            </a:r>
          </a:p>
          <a:p>
            <a:r>
              <a:rPr lang="en-US" dirty="0"/>
              <a:t>MCP organization follows one of 8 2D lattices</a:t>
            </a:r>
          </a:p>
        </p:txBody>
      </p:sp>
    </p:spTree>
    <p:extLst>
      <p:ext uri="{BB962C8B-B14F-4D97-AF65-F5344CB8AC3E}">
        <p14:creationId xmlns:p14="http://schemas.microsoft.com/office/powerpoint/2010/main" val="26352850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1A535B-F3A5-4763-9E13-CEB01E3833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Classifying Icosahedral Capsid Geometry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4C2921-D691-4C86-8D6B-83674466E8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53092" y="2752494"/>
            <a:ext cx="6441355" cy="1919732"/>
          </a:xfrm>
        </p:spPr>
        <p:txBody>
          <a:bodyPr/>
          <a:lstStyle/>
          <a:p>
            <a:r>
              <a:rPr lang="en-US" dirty="0"/>
              <a:t>T Number – 60*T MCPs in a capsid</a:t>
            </a:r>
          </a:p>
          <a:p>
            <a:r>
              <a:rPr lang="en-US" dirty="0"/>
              <a:t>Lattice – Polygons represent multimers called capsomer</a:t>
            </a:r>
          </a:p>
          <a:p>
            <a:r>
              <a:rPr lang="en-US" dirty="0"/>
              <a:t>Capsomers are ambiguous, MCPs could be grouped into trimers, dimers, or hexamers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3574BC33-39BF-46B7-864A-E6E22B31E5A9}"/>
              </a:ext>
            </a:extLst>
          </p:cNvPr>
          <p:cNvGrpSpPr/>
          <p:nvPr/>
        </p:nvGrpSpPr>
        <p:grpSpPr>
          <a:xfrm>
            <a:off x="7701487" y="2245309"/>
            <a:ext cx="4112498" cy="4531057"/>
            <a:chOff x="5372815" y="2286000"/>
            <a:chExt cx="4112498" cy="4531057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3B9895B2-3BD7-49E2-BE92-FDECE9ECDE3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372815" y="2417512"/>
              <a:ext cx="2059781" cy="4254500"/>
            </a:xfrm>
            <a:prstGeom prst="rect">
              <a:avLst/>
            </a:prstGeom>
          </p:spPr>
        </p:pic>
        <p:pic>
          <p:nvPicPr>
            <p:cNvPr id="9" name="Picture 8" descr="Diagram&#10;&#10;Description automatically generated">
              <a:extLst>
                <a:ext uri="{FF2B5EF4-FFF2-40B4-BE49-F238E27FC236}">
                  <a16:creationId xmlns:a16="http://schemas.microsoft.com/office/drawing/2014/main" id="{58AE18E4-766D-41F7-B98B-1B15A3753BB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79011"/>
            <a:stretch/>
          </p:blipFill>
          <p:spPr>
            <a:xfrm>
              <a:off x="7295964" y="2286000"/>
              <a:ext cx="2189349" cy="4531057"/>
            </a:xfrm>
            <a:prstGeom prst="rect">
              <a:avLst/>
            </a:prstGeom>
          </p:spPr>
        </p:pic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7EBF838-E845-4B80-9226-8FF842786DF1}"/>
              </a:ext>
            </a:extLst>
          </p:cNvPr>
          <p:cNvGrpSpPr/>
          <p:nvPr/>
        </p:nvGrpSpPr>
        <p:grpSpPr>
          <a:xfrm>
            <a:off x="1251579" y="4672226"/>
            <a:ext cx="4284081" cy="1561660"/>
            <a:chOff x="763433" y="2496841"/>
            <a:chExt cx="4284081" cy="156166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D0E4340-CBD1-49BD-BEE7-D4FC67A4FCF4}"/>
                </a:ext>
              </a:extLst>
            </p:cNvPr>
            <p:cNvGrpSpPr/>
            <p:nvPr/>
          </p:nvGrpSpPr>
          <p:grpSpPr>
            <a:xfrm>
              <a:off x="763433" y="2977615"/>
              <a:ext cx="4284081" cy="1080886"/>
              <a:chOff x="374863" y="5172285"/>
              <a:chExt cx="4284081" cy="1080886"/>
            </a:xfrm>
          </p:grpSpPr>
          <p:pic>
            <p:nvPicPr>
              <p:cNvPr id="1034" name="Picture 10" descr="Trihexagonal tiling - Wikipedia">
                <a:extLst>
                  <a:ext uri="{FF2B5EF4-FFF2-40B4-BE49-F238E27FC236}">
                    <a16:creationId xmlns:a16="http://schemas.microsoft.com/office/drawing/2014/main" id="{3B20EF17-A1BF-4151-BAE2-593A82EDA72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2496892" y="5184538"/>
                <a:ext cx="1068633" cy="1068633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38" name="Picture 14" descr="Hexagonal tiling">
                <a:extLst>
                  <a:ext uri="{FF2B5EF4-FFF2-40B4-BE49-F238E27FC236}">
                    <a16:creationId xmlns:a16="http://schemas.microsoft.com/office/drawing/2014/main" id="{9AFD9E0E-6E27-4AEA-BBB0-52FD6C6912B4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74863" y="5172285"/>
                <a:ext cx="1067141" cy="106714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40" name="Picture 16" descr="Triangular tiling">
                <a:extLst>
                  <a:ext uri="{FF2B5EF4-FFF2-40B4-BE49-F238E27FC236}">
                    <a16:creationId xmlns:a16="http://schemas.microsoft.com/office/drawing/2014/main" id="{D0E79235-9FA4-4EE0-A5C4-14E498E3FB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1442004" y="5184538"/>
                <a:ext cx="1054888" cy="1054888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" name="Picture 10">
                <a:extLst>
                  <a:ext uri="{FF2B5EF4-FFF2-40B4-BE49-F238E27FC236}">
                    <a16:creationId xmlns:a16="http://schemas.microsoft.com/office/drawing/2014/main" id="{9356C9CB-C8B3-40B7-BE3A-36E679B43C9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3564033" y="5184538"/>
                <a:ext cx="1094911" cy="1068633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</p:pic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3C306511-1576-4119-8652-C9D998962B04}"/>
                </a:ext>
              </a:extLst>
            </p:cNvPr>
            <p:cNvSpPr txBox="1"/>
            <p:nvPr/>
          </p:nvSpPr>
          <p:spPr>
            <a:xfrm>
              <a:off x="1430108" y="2496841"/>
              <a:ext cx="295625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4 Most Common Lattices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64298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7CE567-7D4C-42F0-95B7-2B55AF357E2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Augmenting The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5CE97B-D0CD-49E9-831D-3E9FC4E17F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5517" y="3585487"/>
            <a:ext cx="5626243" cy="2596388"/>
          </a:xfrm>
        </p:spPr>
        <p:txBody>
          <a:bodyPr>
            <a:normAutofit/>
          </a:bodyPr>
          <a:lstStyle/>
          <a:p>
            <a:r>
              <a:rPr lang="en-US" dirty="0"/>
              <a:t>Mechanical not geometric</a:t>
            </a:r>
          </a:p>
          <a:p>
            <a:r>
              <a:rPr lang="en-US" dirty="0"/>
              <a:t>No ambiguity in choice of multimer</a:t>
            </a:r>
          </a:p>
          <a:p>
            <a:r>
              <a:rPr lang="en-US" dirty="0"/>
              <a:t>Recognizes non-MCP subunits</a:t>
            </a:r>
          </a:p>
          <a:p>
            <a:r>
              <a:rPr lang="en-US" dirty="0"/>
              <a:t>Requires extensive data or a physical model</a:t>
            </a:r>
          </a:p>
          <a:p>
            <a:endParaRPr lang="en-US" dirty="0"/>
          </a:p>
        </p:txBody>
      </p:sp>
      <p:pic>
        <p:nvPicPr>
          <p:cNvPr id="4" name="Picture 4">
            <a:extLst>
              <a:ext uri="{FF2B5EF4-FFF2-40B4-BE49-F238E27FC236}">
                <a16:creationId xmlns:a16="http://schemas.microsoft.com/office/drawing/2014/main" id="{9201A458-0219-491A-B30A-546D11E9FB4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69235" y="2732857"/>
            <a:ext cx="2494724" cy="2686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345EDF-F6C6-4B43-971D-3293117A9837}"/>
                  </a:ext>
                </a:extLst>
              </p:cNvPr>
              <p:cNvSpPr txBox="1"/>
              <p:nvPr/>
            </p:nvSpPr>
            <p:spPr>
              <a:xfrm>
                <a:off x="6790927" y="5358133"/>
                <a:ext cx="3251339" cy="381708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Sup>
                        <m:sSubSup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𝑖𝑗</m:t>
                          </m:r>
                        </m:sub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𝑉𝑎𝑟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 </m:t>
                      </m:r>
                      <m:d>
                        <m:dPr>
                          <m:begChr m:val="⟨"/>
                          <m:endChr m:val="⟩"/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𝑑</m:t>
                              </m:r>
                            </m:e>
                            <m:sub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2</m:t>
                              </m:r>
                            </m:sup>
                          </m:sSub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</a:rPr>
                        <m:t> − </m:t>
                      </m:r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⟨"/>
                              <m:endChr m:val="⟩"/>
                              <m:ctrlPr>
                                <a:rPr lang="en-US" i="1"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𝑑</m:t>
                                  </m:r>
                                </m:e>
                                <m:sub>
                                  <m:r>
                                    <a:rPr lang="en-US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𝑖𝑗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i="1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EE345EDF-F6C6-4B43-971D-3293117A983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6790927" y="5358133"/>
                <a:ext cx="3251339" cy="381708"/>
              </a:xfrm>
              <a:prstGeom prst="rect">
                <a:avLst/>
              </a:prstGeom>
              <a:blipFill>
                <a:blip r:embed="rId3"/>
                <a:stretch>
                  <a:fillRect l="-2251" r="-375" b="-206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D6CDACF9-98A2-43EE-86CA-9CEABA6EFBEE}"/>
              </a:ext>
            </a:extLst>
          </p:cNvPr>
          <p:cNvSpPr txBox="1"/>
          <p:nvPr/>
        </p:nvSpPr>
        <p:spPr>
          <a:xfrm>
            <a:off x="1715294" y="2412499"/>
            <a:ext cx="87614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dirty="0"/>
              <a:t>Assumption: Capsomers are Quasi-Rigid Subunits</a:t>
            </a:r>
          </a:p>
        </p:txBody>
      </p:sp>
    </p:spTree>
    <p:extLst>
      <p:ext uri="{BB962C8B-B14F-4D97-AF65-F5344CB8AC3E}">
        <p14:creationId xmlns:p14="http://schemas.microsoft.com/office/powerpoint/2010/main" val="13847242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F8D4EF-C880-4532-9430-F9AF1C55AB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Quasi-Rigid Domain Decomposition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B0F284-BD91-41B9-8A39-0B9A25A847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4" y="2603500"/>
            <a:ext cx="5715237" cy="3416300"/>
          </a:xfrm>
        </p:spPr>
        <p:txBody>
          <a:bodyPr/>
          <a:lstStyle/>
          <a:p>
            <a:r>
              <a:rPr lang="en-US" dirty="0"/>
              <a:t>We implement the method described in (</a:t>
            </a:r>
            <a:r>
              <a:rPr lang="en-US" dirty="0" err="1"/>
              <a:t>Ponzoni</a:t>
            </a:r>
            <a:r>
              <a:rPr lang="en-US" dirty="0"/>
              <a:t> &amp; </a:t>
            </a:r>
            <a:r>
              <a:rPr lang="en-US" dirty="0" err="1"/>
              <a:t>Polles</a:t>
            </a:r>
            <a:r>
              <a:rPr lang="en-US" dirty="0"/>
              <a:t> 2015) to identify quasi-rigid domains</a:t>
            </a:r>
          </a:p>
          <a:p>
            <a:r>
              <a:rPr lang="en-US" dirty="0"/>
              <a:t>Requires an atomic model of the full capsid</a:t>
            </a:r>
          </a:p>
          <a:p>
            <a:r>
              <a:rPr lang="en-US" dirty="0"/>
              <a:t>Previously applied only to small capsids and protein complexes</a:t>
            </a:r>
          </a:p>
          <a:p>
            <a:r>
              <a:rPr lang="en-US" dirty="0"/>
              <a:t>Our implementation targets large viral capsids and incorporates symmetry constraints to improve performance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F9B8177-E10C-4704-9B2B-20D0982A11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32321" y="2283246"/>
            <a:ext cx="4020078" cy="38362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04B50E4-8961-4163-B4E5-D80C376DA30D}"/>
              </a:ext>
            </a:extLst>
          </p:cNvPr>
          <p:cNvSpPr txBox="1"/>
          <p:nvPr/>
        </p:nvSpPr>
        <p:spPr>
          <a:xfrm>
            <a:off x="7278709" y="6019800"/>
            <a:ext cx="37273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Pyrococcus</a:t>
            </a:r>
            <a:r>
              <a:rPr lang="en-US" dirty="0"/>
              <a:t> </a:t>
            </a:r>
            <a:r>
              <a:rPr lang="en-US" dirty="0" err="1"/>
              <a:t>Furiosus</a:t>
            </a:r>
            <a:r>
              <a:rPr lang="en-US" dirty="0"/>
              <a:t> VLP Capsid</a:t>
            </a:r>
          </a:p>
          <a:p>
            <a:pPr algn="ctr"/>
            <a:r>
              <a:rPr lang="en-US" dirty="0"/>
              <a:t>(2e0z)</a:t>
            </a:r>
          </a:p>
        </p:txBody>
      </p:sp>
    </p:spTree>
    <p:extLst>
      <p:ext uri="{BB962C8B-B14F-4D97-AF65-F5344CB8AC3E}">
        <p14:creationId xmlns:p14="http://schemas.microsoft.com/office/powerpoint/2010/main" val="42334577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7313BD-7596-45FC-A47A-807C695B128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Domain Decomposition Steps</a:t>
            </a: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7295B66-8CD7-4320-B98F-B9B0CF50137F}"/>
              </a:ext>
            </a:extLst>
          </p:cNvPr>
          <p:cNvGrpSpPr/>
          <p:nvPr/>
        </p:nvGrpSpPr>
        <p:grpSpPr>
          <a:xfrm>
            <a:off x="364505" y="2607550"/>
            <a:ext cx="11918935" cy="3477950"/>
            <a:chOff x="377567" y="2295952"/>
            <a:chExt cx="11918935" cy="3477950"/>
          </a:xfrm>
        </p:grpSpPr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2803746F-5313-4ABC-BF6E-B0BB7C42D774}"/>
                </a:ext>
              </a:extLst>
            </p:cNvPr>
            <p:cNvGrpSpPr/>
            <p:nvPr/>
          </p:nvGrpSpPr>
          <p:grpSpPr>
            <a:xfrm>
              <a:off x="377567" y="2322361"/>
              <a:ext cx="11918935" cy="3451541"/>
              <a:chOff x="334895" y="2607884"/>
              <a:chExt cx="11918935" cy="3451541"/>
            </a:xfrm>
          </p:grpSpPr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38774615-6423-41D4-BDCC-3C1CAFD25132}"/>
                  </a:ext>
                </a:extLst>
              </p:cNvPr>
              <p:cNvGrpSpPr/>
              <p:nvPr/>
            </p:nvGrpSpPr>
            <p:grpSpPr>
              <a:xfrm>
                <a:off x="334895" y="2607884"/>
                <a:ext cx="11918935" cy="3451541"/>
                <a:chOff x="1602864" y="2955356"/>
                <a:chExt cx="8889193" cy="2574174"/>
              </a:xfrm>
            </p:grpSpPr>
            <p:cxnSp>
              <p:nvCxnSpPr>
                <p:cNvPr id="4" name="Straight Connector 3">
                  <a:extLst>
                    <a:ext uri="{FF2B5EF4-FFF2-40B4-BE49-F238E27FC236}">
                      <a16:creationId xmlns:a16="http://schemas.microsoft.com/office/drawing/2014/main" id="{F06D0723-8346-4B0F-8DCD-6177008A9F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3731771" y="2955356"/>
                  <a:ext cx="0" cy="2574174"/>
                </a:xfrm>
                <a:prstGeom prst="line">
                  <a:avLst/>
                </a:prstGeom>
                <a:ln w="19050"/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" name="Straight Connector 4">
                  <a:extLst>
                    <a:ext uri="{FF2B5EF4-FFF2-40B4-BE49-F238E27FC236}">
                      <a16:creationId xmlns:a16="http://schemas.microsoft.com/office/drawing/2014/main" id="{A79613CE-3AEF-4DFC-A059-7A12E04D2C1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37663" y="2964448"/>
                  <a:ext cx="0" cy="2565082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" name="Subtitle 2">
                  <a:extLst>
                    <a:ext uri="{FF2B5EF4-FFF2-40B4-BE49-F238E27FC236}">
                      <a16:creationId xmlns:a16="http://schemas.microsoft.com/office/drawing/2014/main" id="{661B8C9B-578C-4609-BFF8-E370EE09973E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5799652" y="2994158"/>
                  <a:ext cx="2603485" cy="37215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Subdivision</a:t>
                  </a:r>
                </a:p>
              </p:txBody>
            </p:sp>
            <p:sp>
              <p:nvSpPr>
                <p:cNvPr id="7" name="Subtitle 2">
                  <a:extLst>
                    <a:ext uri="{FF2B5EF4-FFF2-40B4-BE49-F238E27FC236}">
                      <a16:creationId xmlns:a16="http://schemas.microsoft.com/office/drawing/2014/main" id="{0DB90A2F-3AD9-416D-BEAC-AE7A851B850B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1894723" y="3006641"/>
                  <a:ext cx="1452063" cy="339603"/>
                </a:xfrm>
                <a:prstGeom prst="rect">
                  <a:avLst/>
                </a:prstGeom>
                <a:noFill/>
              </p:spPr>
              <p:txBody>
                <a:bodyPr vert="horz" lIns="91440" tIns="45720" rIns="91440" bIns="45720" rtlCol="0">
                  <a:no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Elastic Network Model</a:t>
                  </a:r>
                </a:p>
              </p:txBody>
            </p:sp>
            <p:sp>
              <p:nvSpPr>
                <p:cNvPr id="24" name="Rectangle: Rounded Corners 23">
                  <a:extLst>
                    <a:ext uri="{FF2B5EF4-FFF2-40B4-BE49-F238E27FC236}">
                      <a16:creationId xmlns:a16="http://schemas.microsoft.com/office/drawing/2014/main" id="{7B90A16D-DF80-4F66-8931-7E1344153A7B}"/>
                    </a:ext>
                  </a:extLst>
                </p:cNvPr>
                <p:cNvSpPr/>
                <p:nvPr/>
              </p:nvSpPr>
              <p:spPr>
                <a:xfrm>
                  <a:off x="1602864" y="2955356"/>
                  <a:ext cx="8492112" cy="2574174"/>
                </a:xfrm>
                <a:prstGeom prst="roundRect">
                  <a:avLst>
                    <a:gd name="adj" fmla="val 0"/>
                  </a:avLst>
                </a:prstGeom>
                <a:noFill/>
                <a:ln w="28575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cxnSp>
              <p:nvCxnSpPr>
                <p:cNvPr id="22" name="Straight Connector 21">
                  <a:extLst>
                    <a:ext uri="{FF2B5EF4-FFF2-40B4-BE49-F238E27FC236}">
                      <a16:creationId xmlns:a16="http://schemas.microsoft.com/office/drawing/2014/main" id="{FBD449F4-CB3F-44FD-BE46-DA6F1F6780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8238319" y="2973644"/>
                  <a:ext cx="0" cy="2555886"/>
                </a:xfrm>
                <a:prstGeom prst="line">
                  <a:avLst/>
                </a:prstGeom>
                <a:ln w="19050">
                  <a:solidFill>
                    <a:schemeClr val="tx1"/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" name="Subtitle 2">
                  <a:extLst>
                    <a:ext uri="{FF2B5EF4-FFF2-40B4-BE49-F238E27FC236}">
                      <a16:creationId xmlns:a16="http://schemas.microsoft.com/office/drawing/2014/main" id="{60448C26-CF4F-430F-89DF-B737901FDB91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3663173" y="2987068"/>
                  <a:ext cx="2603485" cy="37215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Normal Mode Analysis</a:t>
                  </a:r>
                </a:p>
              </p:txBody>
            </p:sp>
            <p:pic>
              <p:nvPicPr>
                <p:cNvPr id="11" name="Picture 10">
                  <a:extLst>
                    <a:ext uri="{FF2B5EF4-FFF2-40B4-BE49-F238E27FC236}">
                      <a16:creationId xmlns:a16="http://schemas.microsoft.com/office/drawing/2014/main" id="{8961EB7D-D4CB-42FC-B367-F7099C6FAB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2"/>
                <a:stretch>
                  <a:fillRect/>
                </a:stretch>
              </p:blipFill>
              <p:spPr>
                <a:xfrm>
                  <a:off x="1760791" y="3413903"/>
                  <a:ext cx="1796106" cy="1730717"/>
                </a:xfrm>
                <a:prstGeom prst="rect">
                  <a:avLst/>
                </a:prstGeom>
              </p:spPr>
            </p:pic>
            <p:pic>
              <p:nvPicPr>
                <p:cNvPr id="13" name="Picture 12">
                  <a:extLst>
                    <a:ext uri="{FF2B5EF4-FFF2-40B4-BE49-F238E27FC236}">
                      <a16:creationId xmlns:a16="http://schemas.microsoft.com/office/drawing/2014/main" id="{15D97988-B192-4574-8066-DA79A533259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26528" t="5029" r="27321" b="6687"/>
                <a:stretch/>
              </p:blipFill>
              <p:spPr>
                <a:xfrm>
                  <a:off x="3995538" y="3304870"/>
                  <a:ext cx="1911414" cy="1944213"/>
                </a:xfrm>
                <a:prstGeom prst="rect">
                  <a:avLst/>
                </a:prstGeom>
              </p:spPr>
            </p:pic>
            <p:pic>
              <p:nvPicPr>
                <p:cNvPr id="25" name="Picture 24">
                  <a:extLst>
                    <a:ext uri="{FF2B5EF4-FFF2-40B4-BE49-F238E27FC236}">
                      <a16:creationId xmlns:a16="http://schemas.microsoft.com/office/drawing/2014/main" id="{BF04B39D-A08E-4974-993A-D63A6693EA6F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4"/>
                <a:stretch>
                  <a:fillRect/>
                </a:stretch>
              </p:blipFill>
              <p:spPr>
                <a:xfrm>
                  <a:off x="8343555" y="3513129"/>
                  <a:ext cx="1745936" cy="1527694"/>
                </a:xfrm>
                <a:prstGeom prst="rect">
                  <a:avLst/>
                </a:prstGeom>
              </p:spPr>
            </p:pic>
            <p:sp>
              <p:nvSpPr>
                <p:cNvPr id="30" name="Subtitle 2">
                  <a:extLst>
                    <a:ext uri="{FF2B5EF4-FFF2-40B4-BE49-F238E27FC236}">
                      <a16:creationId xmlns:a16="http://schemas.microsoft.com/office/drawing/2014/main" id="{BFB623FF-2040-49C9-B6A7-8339483CAD27}"/>
                    </a:ext>
                  </a:extLst>
                </p:cNvPr>
                <p:cNvSpPr txBox="1">
                  <a:spLocks/>
                </p:cNvSpPr>
                <p:nvPr/>
              </p:nvSpPr>
              <p:spPr>
                <a:xfrm>
                  <a:off x="7888572" y="2987992"/>
                  <a:ext cx="2603485" cy="372157"/>
                </a:xfrm>
                <a:prstGeom prst="rect">
                  <a:avLst/>
                </a:prstGeom>
              </p:spPr>
              <p:txBody>
                <a:bodyPr vert="horz" lIns="91440" tIns="45720" rIns="91440" bIns="45720" rtlCol="0">
                  <a:normAutofit/>
                </a:bodyPr>
                <a:lstStyle>
                  <a:lvl1pPr marL="0" indent="0" algn="ctr" defTabSz="914400" rtl="0" eaLnBrk="1" latinLnBrk="0" hangingPunct="1">
                    <a:lnSpc>
                      <a:spcPct val="90000"/>
                    </a:lnSpc>
                    <a:spcBef>
                      <a:spcPts val="1000"/>
                    </a:spcBef>
                    <a:buFont typeface="Arial" panose="020B0604020202020204" pitchFamily="34" charset="0"/>
                    <a:buNone/>
                    <a:defRPr sz="24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1pPr>
                  <a:lvl2pPr marL="457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20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2pPr>
                  <a:lvl3pPr marL="914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8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3pPr>
                  <a:lvl4pPr marL="1371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4pPr>
                  <a:lvl5pPr marL="18288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5pPr>
                  <a:lvl6pPr marL="22860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6pPr>
                  <a:lvl7pPr marL="27432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7pPr>
                  <a:lvl8pPr marL="32004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8pPr>
                  <a:lvl9pPr marL="3657600" indent="0" algn="ctr" defTabSz="914400" rtl="0" eaLnBrk="1" latinLnBrk="0" hangingPunct="1">
                    <a:lnSpc>
                      <a:spcPct val="90000"/>
                    </a:lnSpc>
                    <a:spcBef>
                      <a:spcPts val="500"/>
                    </a:spcBef>
                    <a:buFont typeface="Arial" panose="020B0604020202020204" pitchFamily="34" charset="0"/>
                    <a:buNone/>
                    <a:defRPr sz="1600" kern="1200">
                      <a:solidFill>
                        <a:schemeClr val="tx1"/>
                      </a:solidFill>
                      <a:latin typeface="+mn-lt"/>
                      <a:ea typeface="+mn-ea"/>
                      <a:cs typeface="+mn-cs"/>
                    </a:defRPr>
                  </a:lvl9pPr>
                </a:lstStyle>
                <a:p>
                  <a:r>
                    <a:rPr lang="en-US" sz="1200" dirty="0">
                      <a:latin typeface="Arial" panose="020B0604020202020204" pitchFamily="34" charset="0"/>
                      <a:cs typeface="Arial" panose="020B0604020202020204" pitchFamily="34" charset="0"/>
                    </a:rPr>
                    <a:t>Classification</a:t>
                  </a:r>
                </a:p>
              </p:txBody>
            </p:sp>
          </p:grpSp>
          <p:pic>
            <p:nvPicPr>
              <p:cNvPr id="32" name="Picture 31">
                <a:extLst>
                  <a:ext uri="{FF2B5EF4-FFF2-40B4-BE49-F238E27FC236}">
                    <a16:creationId xmlns:a16="http://schemas.microsoft.com/office/drawing/2014/main" id="{75D6F6F8-5846-4AE8-A6BB-31596B9383E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687839" y="3314754"/>
                <a:ext cx="2137490" cy="2062321"/>
              </a:xfrm>
              <a:prstGeom prst="rect">
                <a:avLst/>
              </a:prstGeom>
            </p:spPr>
          </p:pic>
        </p:grp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9580E839-3EE9-43A0-AD64-ED72A6EC4250}"/>
                </a:ext>
              </a:extLst>
            </p:cNvPr>
            <p:cNvSpPr txBox="1"/>
            <p:nvPr/>
          </p:nvSpPr>
          <p:spPr>
            <a:xfrm>
              <a:off x="392212" y="2312507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a)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DED0465D-C278-4378-9C72-3F58779D91E5}"/>
                </a:ext>
              </a:extLst>
            </p:cNvPr>
            <p:cNvSpPr txBox="1"/>
            <p:nvPr/>
          </p:nvSpPr>
          <p:spPr>
            <a:xfrm>
              <a:off x="3249452" y="2312507"/>
              <a:ext cx="4267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b)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61C101D5-A26F-4CDF-A9F9-977C092003FC}"/>
                </a:ext>
              </a:extLst>
            </p:cNvPr>
            <p:cNvSpPr txBox="1"/>
            <p:nvPr/>
          </p:nvSpPr>
          <p:spPr>
            <a:xfrm>
              <a:off x="6360878" y="2295952"/>
              <a:ext cx="41870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c)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E9307E9B-8572-497B-A5C3-96E2F15B9D1A}"/>
                </a:ext>
              </a:extLst>
            </p:cNvPr>
            <p:cNvSpPr txBox="1"/>
            <p:nvPr/>
          </p:nvSpPr>
          <p:spPr>
            <a:xfrm>
              <a:off x="9299951" y="2312507"/>
              <a:ext cx="4283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d)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78976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D33A02-1DF8-4DAA-8DCA-438FB1B3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Visualization &amp; Classification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45363E6-94C7-4AEB-A086-1CC8D25E2AA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54955" y="2603500"/>
            <a:ext cx="4941046" cy="3416300"/>
          </a:xfrm>
        </p:spPr>
        <p:txBody>
          <a:bodyPr/>
          <a:lstStyle/>
          <a:p>
            <a:r>
              <a:rPr lang="en-US" dirty="0"/>
              <a:t>The results are visualized in </a:t>
            </a:r>
            <a:r>
              <a:rPr lang="en-US" dirty="0" err="1"/>
              <a:t>ChimeraX</a:t>
            </a:r>
            <a:endParaRPr lang="en-US" dirty="0"/>
          </a:p>
          <a:p>
            <a:r>
              <a:rPr lang="en-US" dirty="0"/>
              <a:t>Residues are colored by cluster membership</a:t>
            </a:r>
          </a:p>
          <a:p>
            <a:r>
              <a:rPr lang="en-US" dirty="0"/>
              <a:t>We overlay a 3D structure to assign a T number and Lattice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6206FF-0F50-4503-882C-5C73E145EA6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63930" y="2603500"/>
            <a:ext cx="4273115" cy="3781353"/>
          </a:xfrm>
          <a:prstGeom prst="rect">
            <a:avLst/>
          </a:prstGeom>
        </p:spPr>
      </p:pic>
      <p:pic>
        <p:nvPicPr>
          <p:cNvPr id="3074" name="Picture 2" descr="ChimeraX (@UCSFChimeraX) / Twitter">
            <a:extLst>
              <a:ext uri="{FF2B5EF4-FFF2-40B4-BE49-F238E27FC236}">
                <a16:creationId xmlns:a16="http://schemas.microsoft.com/office/drawing/2014/main" id="{2547A115-B1DA-42D2-A968-1BB1CBBDE1F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2966" y="4494176"/>
            <a:ext cx="1825024" cy="18250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5332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E84D7FDB-22F1-4E75-8C8E-074DB89A8999}"/>
              </a:ext>
            </a:extLst>
          </p:cNvPr>
          <p:cNvCxnSpPr>
            <a:cxnSpLocks/>
          </p:cNvCxnSpPr>
          <p:nvPr/>
        </p:nvCxnSpPr>
        <p:spPr>
          <a:xfrm flipV="1">
            <a:off x="5553456" y="2540627"/>
            <a:ext cx="5529072" cy="1798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4B00664-EC3F-4F74-BA35-7275B4A702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Application - HK97 Fold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C76019-47C6-424B-B14C-313B63CB35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80729" y="2803931"/>
            <a:ext cx="3888676" cy="3416300"/>
          </a:xfrm>
        </p:spPr>
        <p:txBody>
          <a:bodyPr/>
          <a:lstStyle/>
          <a:p>
            <a:r>
              <a:rPr lang="en-US" dirty="0"/>
              <a:t>A common &amp; versatile MCP fold</a:t>
            </a:r>
          </a:p>
          <a:p>
            <a:r>
              <a:rPr lang="en-US" dirty="0"/>
              <a:t>Variety in size and architecture</a:t>
            </a:r>
          </a:p>
          <a:p>
            <a:r>
              <a:rPr lang="en-US" dirty="0"/>
              <a:t>From T=1 to T=52</a:t>
            </a:r>
          </a:p>
          <a:p>
            <a:r>
              <a:rPr lang="en-US" dirty="0"/>
              <a:t>Can incorporate Reinforcement Proteins and minor Capsid Proteins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607D27-B996-4A43-AEAC-820FDB188D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935" y="2582003"/>
            <a:ext cx="1460700" cy="1324473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0B50C4D-6702-451D-AF3F-16E5FA2AFB2E}"/>
              </a:ext>
            </a:extLst>
          </p:cNvPr>
          <p:cNvSpPr txBox="1"/>
          <p:nvPr/>
        </p:nvSpPr>
        <p:spPr>
          <a:xfrm>
            <a:off x="5645548" y="2848223"/>
            <a:ext cx="157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 err="1"/>
              <a:t>Thermotoga</a:t>
            </a:r>
            <a:r>
              <a:rPr lang="en-US" sz="1200" dirty="0"/>
              <a:t> Maritima Encapsulin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A0D14F8-A2B5-4C79-9F80-E1499BEB15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51763" y="3898658"/>
            <a:ext cx="1557403" cy="128733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1A96494E-5C8A-4346-B4F2-F8914B60A0E2}"/>
              </a:ext>
            </a:extLst>
          </p:cNvPr>
          <p:cNvSpPr txBox="1"/>
          <p:nvPr/>
        </p:nvSpPr>
        <p:spPr>
          <a:xfrm>
            <a:off x="5594422" y="4317373"/>
            <a:ext cx="157939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Bordetella Bacteriophage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1D98CB14-0683-47B3-926B-D907DDD1EA7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64401" y="5128741"/>
            <a:ext cx="1674069" cy="1303881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CEB25748-9F4D-4A9F-9518-AA4BA425C4C0}"/>
              </a:ext>
            </a:extLst>
          </p:cNvPr>
          <p:cNvSpPr txBox="1"/>
          <p:nvPr/>
        </p:nvSpPr>
        <p:spPr>
          <a:xfrm>
            <a:off x="5645548" y="5552290"/>
            <a:ext cx="15793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/>
              <a:t>Freshwater Cyanophage </a:t>
            </a:r>
            <a:r>
              <a:rPr lang="en-US" sz="1200" dirty="0" err="1"/>
              <a:t>Siphoviridae</a:t>
            </a:r>
            <a:r>
              <a:rPr lang="en-US" sz="1200" dirty="0"/>
              <a:t> Mic1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61EB9DE-325B-4CEC-A943-326B1F776D2B}"/>
              </a:ext>
            </a:extLst>
          </p:cNvPr>
          <p:cNvSpPr/>
          <p:nvPr/>
        </p:nvSpPr>
        <p:spPr>
          <a:xfrm>
            <a:off x="5553457" y="2316481"/>
            <a:ext cx="5529072" cy="4221322"/>
          </a:xfrm>
          <a:prstGeom prst="rect">
            <a:avLst/>
          </a:prstGeom>
          <a:noFill/>
          <a:ln w="285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5202E692-5354-4E05-A803-8BE9095238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64249" y="2566006"/>
            <a:ext cx="1348303" cy="1296112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4818E41-1C13-46B5-9D0B-AADA26EB55D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94578" y="3819446"/>
            <a:ext cx="1484691" cy="1309295"/>
          </a:xfrm>
          <a:prstGeom prst="rect">
            <a:avLst/>
          </a:prstGeom>
        </p:spPr>
      </p:pic>
      <p:pic>
        <p:nvPicPr>
          <p:cNvPr id="31" name="Picture 30">
            <a:extLst>
              <a:ext uri="{FF2B5EF4-FFF2-40B4-BE49-F238E27FC236}">
                <a16:creationId xmlns:a16="http://schemas.microsoft.com/office/drawing/2014/main" id="{20C6D0FA-CA0E-43D1-A07B-FCF61D9168C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352980" y="5148162"/>
            <a:ext cx="1484691" cy="1330656"/>
          </a:xfrm>
          <a:prstGeom prst="rect">
            <a:avLst/>
          </a:prstGeom>
        </p:spPr>
      </p:pic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1B83BE99-1535-467C-A6A9-8FB41F2711E0}"/>
              </a:ext>
            </a:extLst>
          </p:cNvPr>
          <p:cNvCxnSpPr/>
          <p:nvPr/>
        </p:nvCxnSpPr>
        <p:spPr>
          <a:xfrm>
            <a:off x="7388352" y="2316480"/>
            <a:ext cx="0" cy="416233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9D605A4A-2583-47EA-B9AF-F8C29A33A2B5}"/>
              </a:ext>
            </a:extLst>
          </p:cNvPr>
          <p:cNvCxnSpPr/>
          <p:nvPr/>
        </p:nvCxnSpPr>
        <p:spPr>
          <a:xfrm>
            <a:off x="9113520" y="2316481"/>
            <a:ext cx="0" cy="422132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5FB3C1AA-D033-4B57-8F8C-5CE09ECA4896}"/>
              </a:ext>
            </a:extLst>
          </p:cNvPr>
          <p:cNvSpPr txBox="1"/>
          <p:nvPr/>
        </p:nvSpPr>
        <p:spPr>
          <a:xfrm>
            <a:off x="7923311" y="2316309"/>
            <a:ext cx="54213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MCP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1E12885A-8718-486E-8264-EA8CB876FC36}"/>
              </a:ext>
            </a:extLst>
          </p:cNvPr>
          <p:cNvSpPr txBox="1"/>
          <p:nvPr/>
        </p:nvSpPr>
        <p:spPr>
          <a:xfrm>
            <a:off x="9755498" y="2303707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Full Capsid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BF44FDAF-6177-4508-A28B-FEBB3D48447B}"/>
              </a:ext>
            </a:extLst>
          </p:cNvPr>
          <p:cNvSpPr txBox="1"/>
          <p:nvPr/>
        </p:nvSpPr>
        <p:spPr>
          <a:xfrm>
            <a:off x="5979272" y="2298314"/>
            <a:ext cx="90281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Organism</a:t>
            </a:r>
          </a:p>
        </p:txBody>
      </p:sp>
    </p:spTree>
    <p:extLst>
      <p:ext uri="{BB962C8B-B14F-4D97-AF65-F5344CB8AC3E}">
        <p14:creationId xmlns:p14="http://schemas.microsoft.com/office/powerpoint/2010/main" val="42311383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47C0D3-A3E3-4D3E-B2EE-901458D1F9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D4D22-2178-4B02-B18E-A1B3075631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341" y="2646011"/>
            <a:ext cx="4630150" cy="3416300"/>
          </a:xfrm>
        </p:spPr>
        <p:txBody>
          <a:bodyPr/>
          <a:lstStyle/>
          <a:p>
            <a:r>
              <a:rPr lang="en-US" dirty="0"/>
              <a:t>12 HK97 Capsids</a:t>
            </a:r>
          </a:p>
          <a:p>
            <a:pPr lvl="1"/>
            <a:r>
              <a:rPr lang="en-US" dirty="0"/>
              <a:t>7 Hexagonal</a:t>
            </a:r>
          </a:p>
          <a:p>
            <a:pPr lvl="1"/>
            <a:r>
              <a:rPr lang="en-US" dirty="0"/>
              <a:t>2 Trihexagonal</a:t>
            </a:r>
          </a:p>
          <a:p>
            <a:pPr lvl="1"/>
            <a:r>
              <a:rPr lang="en-US" dirty="0"/>
              <a:t>3 Trihexagonal-dual</a:t>
            </a:r>
          </a:p>
          <a:p>
            <a:r>
              <a:rPr lang="en-US" dirty="0"/>
              <a:t>Without reinforcement proteins HK97 capsids are hexagonal</a:t>
            </a:r>
          </a:p>
          <a:p>
            <a:r>
              <a:rPr lang="en-US" dirty="0"/>
              <a:t>Reinforcement proteins at the 2-fold and 3-fold axes of symmetry indicate a </a:t>
            </a:r>
            <a:r>
              <a:rPr lang="en-US" dirty="0" err="1"/>
              <a:t>trihex</a:t>
            </a:r>
            <a:r>
              <a:rPr lang="en-US" dirty="0"/>
              <a:t>-dual or trihexagonal result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F3DF01C6-DDB2-45CD-B3D3-FC90419B1A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99771099"/>
              </p:ext>
            </p:extLst>
          </p:nvPr>
        </p:nvGraphicFramePr>
        <p:xfrm>
          <a:off x="6050041" y="2478484"/>
          <a:ext cx="4895088" cy="4136340"/>
        </p:xfrm>
        <a:graphic>
          <a:graphicData uri="http://schemas.openxmlformats.org/drawingml/2006/table">
            <a:tbl>
              <a:tblPr firstRow="1" bandRow="1">
                <a:tableStyleId>{FABFCF23-3B69-468F-B69F-88F6DE6A72F2}</a:tableStyleId>
              </a:tblPr>
              <a:tblGrid>
                <a:gridCol w="1223772">
                  <a:extLst>
                    <a:ext uri="{9D8B030D-6E8A-4147-A177-3AD203B41FA5}">
                      <a16:colId xmlns:a16="http://schemas.microsoft.com/office/drawing/2014/main" val="594235393"/>
                    </a:ext>
                  </a:extLst>
                </a:gridCol>
                <a:gridCol w="515469">
                  <a:extLst>
                    <a:ext uri="{9D8B030D-6E8A-4147-A177-3AD203B41FA5}">
                      <a16:colId xmlns:a16="http://schemas.microsoft.com/office/drawing/2014/main" val="2428390788"/>
                    </a:ext>
                  </a:extLst>
                </a:gridCol>
                <a:gridCol w="1513167">
                  <a:extLst>
                    <a:ext uri="{9D8B030D-6E8A-4147-A177-3AD203B41FA5}">
                      <a16:colId xmlns:a16="http://schemas.microsoft.com/office/drawing/2014/main" val="1716438083"/>
                    </a:ext>
                  </a:extLst>
                </a:gridCol>
                <a:gridCol w="1642680">
                  <a:extLst>
                    <a:ext uri="{9D8B030D-6E8A-4147-A177-3AD203B41FA5}">
                      <a16:colId xmlns:a16="http://schemas.microsoft.com/office/drawing/2014/main" val="636645764"/>
                    </a:ext>
                  </a:extLst>
                </a:gridCol>
              </a:tblGrid>
              <a:tr h="318180">
                <a:tc>
                  <a:txBody>
                    <a:bodyPr/>
                    <a:lstStyle/>
                    <a:p>
                      <a:r>
                        <a:rPr lang="en-US" sz="1200" dirty="0"/>
                        <a:t>Capsid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 #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Additional Proteins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Result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1128636686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/>
                        <a:t>Th. Maritima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Hexagonal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613813916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Pyr</a:t>
                      </a:r>
                      <a:r>
                        <a:rPr lang="en-US" sz="1200" dirty="0"/>
                        <a:t>. </a:t>
                      </a:r>
                      <a:r>
                        <a:rPr lang="en-US" sz="1200" dirty="0" err="1"/>
                        <a:t>Furiosus</a:t>
                      </a:r>
                      <a:endParaRPr lang="en-US" sz="1200" dirty="0"/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Hexagonal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820855541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Myx</a:t>
                      </a:r>
                      <a:r>
                        <a:rPr lang="en-US" sz="1200" dirty="0"/>
                        <a:t>. Xanthus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Hexagonal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3491022057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/>
                        <a:t>Quasi. Thermo.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4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Hexagonal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3079363125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/>
                        <a:t>P22 Mature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Hexagonal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1534489813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/>
                        <a:t>Phage Sf6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Hexagonal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2363475702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/>
                        <a:t>Phage T7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None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Hexagonal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1536492073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/>
                        <a:t>Bordetella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2-Fold Axis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Trihex</a:t>
                      </a:r>
                      <a:r>
                        <a:rPr lang="en-US" sz="1200" dirty="0"/>
                        <a:t>-dual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3401653808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 err="1"/>
                        <a:t>Siphov</a:t>
                      </a:r>
                      <a:r>
                        <a:rPr lang="en-US" sz="1200" dirty="0"/>
                        <a:t>. Mic1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2-Fold Axis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Trihex</a:t>
                      </a:r>
                      <a:r>
                        <a:rPr lang="en-US" sz="1200" dirty="0"/>
                        <a:t>-dual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690514852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/>
                        <a:t>Sipho. TW1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3-Fold Axis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Trihexagonal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3813973237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/>
                        <a:t>YSD1 Phage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7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3-Fold Axis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Trihexagonal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3588705021"/>
                  </a:ext>
                </a:extLst>
              </a:tr>
              <a:tr h="318180">
                <a:tc>
                  <a:txBody>
                    <a:bodyPr/>
                    <a:lstStyle/>
                    <a:p>
                      <a:r>
                        <a:rPr lang="en-US" sz="1200" dirty="0"/>
                        <a:t>Sipho TW1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13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/>
                        <a:t>2-Fold Axis</a:t>
                      </a:r>
                    </a:p>
                  </a:txBody>
                  <a:tcPr marL="62677" marR="62677" marT="31339" marB="31339"/>
                </a:tc>
                <a:tc>
                  <a:txBody>
                    <a:bodyPr/>
                    <a:lstStyle/>
                    <a:p>
                      <a:r>
                        <a:rPr lang="en-US" sz="1200" dirty="0" err="1"/>
                        <a:t>Trihex</a:t>
                      </a:r>
                      <a:r>
                        <a:rPr lang="en-US" sz="1200" dirty="0"/>
                        <a:t>-dual</a:t>
                      </a:r>
                    </a:p>
                  </a:txBody>
                  <a:tcPr marL="62677" marR="62677" marT="31339" marB="31339"/>
                </a:tc>
                <a:extLst>
                  <a:ext uri="{0D108BD9-81ED-4DB2-BD59-A6C34878D82A}">
                    <a16:rowId xmlns:a16="http://schemas.microsoft.com/office/drawing/2014/main" val="148726827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35933213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TM02900722[[fn=Ion Boardroom]]</Template>
  <TotalTime>1686</TotalTime>
  <Words>448</Words>
  <Application>Microsoft Office PowerPoint</Application>
  <PresentationFormat>Widescreen</PresentationFormat>
  <Paragraphs>117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Century Gothic</vt:lpstr>
      <vt:lpstr>Wingdings 3</vt:lpstr>
      <vt:lpstr>Ion Boardroom</vt:lpstr>
      <vt:lpstr>Classification Of Icosahedral Capsids Via Quasi-Rigid Domain Decomposition</vt:lpstr>
      <vt:lpstr>Icosahedral Capsids</vt:lpstr>
      <vt:lpstr>Classifying Icosahedral Capsid Geometry </vt:lpstr>
      <vt:lpstr>Augmenting The Classification</vt:lpstr>
      <vt:lpstr>Quasi-Rigid Domain Decomposition</vt:lpstr>
      <vt:lpstr>Domain Decomposition Steps</vt:lpstr>
      <vt:lpstr>Visualization &amp; Classification</vt:lpstr>
      <vt:lpstr>Application - HK97 Fold</vt:lpstr>
      <vt:lpstr>Results</vt:lpstr>
      <vt:lpstr>Discussion &amp; Conclusion</vt:lpstr>
      <vt:lpstr>END</vt:lpstr>
      <vt:lpstr>Quasi-Rigid Domain Decomposition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Colin Brown</dc:creator>
  <cp:lastModifiedBy>Colin Brown</cp:lastModifiedBy>
  <cp:revision>1</cp:revision>
  <dcterms:created xsi:type="dcterms:W3CDTF">2022-02-21T03:51:07Z</dcterms:created>
  <dcterms:modified xsi:type="dcterms:W3CDTF">2022-02-22T20:11:51Z</dcterms:modified>
</cp:coreProperties>
</file>